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8"/>
  </p:notesMasterIdLst>
  <p:sldIdLst>
    <p:sldId id="348" r:id="rId2"/>
    <p:sldId id="308" r:id="rId3"/>
    <p:sldId id="347" r:id="rId4"/>
    <p:sldId id="349" r:id="rId5"/>
    <p:sldId id="323" r:id="rId6"/>
    <p:sldId id="311" r:id="rId7"/>
    <p:sldId id="350" r:id="rId8"/>
    <p:sldId id="340" r:id="rId9"/>
    <p:sldId id="342" r:id="rId10"/>
    <p:sldId id="341" r:id="rId11"/>
    <p:sldId id="345" r:id="rId12"/>
    <p:sldId id="338" r:id="rId13"/>
    <p:sldId id="344" r:id="rId14"/>
    <p:sldId id="346" r:id="rId15"/>
    <p:sldId id="343" r:id="rId16"/>
    <p:sldId id="317" r:id="rId17"/>
  </p:sldIdLst>
  <p:sldSz cx="28911550" cy="16262350"/>
  <p:notesSz cx="16256000" cy="16262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9CCBD4"/>
    <a:srgbClr val="99FFCC"/>
    <a:srgbClr val="99CCFF"/>
    <a:srgbClr val="6666C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52" autoAdjust="0"/>
  </p:normalViewPr>
  <p:slideViewPr>
    <p:cSldViewPr>
      <p:cViewPr>
        <p:scale>
          <a:sx n="25" d="100"/>
          <a:sy n="25" d="100"/>
        </p:scale>
        <p:origin x="1116" y="18"/>
      </p:cViewPr>
      <p:guideLst>
        <p:guide orient="horz" pos="2880"/>
        <p:guide pos="38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815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815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A18CE-EAC1-4EC8-961D-0D84212547A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49613" y="2033588"/>
            <a:ext cx="9756775" cy="5487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7826375"/>
            <a:ext cx="13004800" cy="6403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5446375"/>
            <a:ext cx="7043738" cy="815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15446375"/>
            <a:ext cx="7045325" cy="815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256A5-DF58-4F76-A1CC-3279A1AC0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7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According to NPC’s report, Lagos is a city with a population of over 20 million people.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Lack of Proper waste management infrastructure.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Lack of properly managed waste disposal, resulting to a city with an increasingly terrible environmental degradation. 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The dump sites have, over time, become health hazards to residents.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Residents dump waste indiscriminately into drainage channels, gutters and on the streets.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According to NPC’s report, Lagos is a city with a population of over 20 million people.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Lack of Proper waste management infrastructure.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Lack of properly managed waste disposal, resulting to a city with an increasingly terrible environmental degradation. 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The dump sites have, over time, become health hazards to residents.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Residents dump waste indiscriminately into drainage channels, gutters and on the streets.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256A5-DF58-4F76-A1CC-3279A1AC0A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48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6"/>
          <p:cNvGrpSpPr/>
          <p:nvPr/>
        </p:nvGrpSpPr>
        <p:grpSpPr>
          <a:xfrm>
            <a:off x="0" y="2"/>
            <a:ext cx="28957807" cy="16288368"/>
            <a:chOff x="0" y="0"/>
            <a:chExt cx="12191999" cy="6857999"/>
          </a:xfrm>
        </p:grpSpPr>
        <p:sp>
          <p:nvSpPr>
            <p:cNvPr id="121" name="Google Shape;121;p6"/>
            <p:cNvSpPr/>
            <p:nvPr/>
          </p:nvSpPr>
          <p:spPr>
            <a:xfrm>
              <a:off x="379256" y="0"/>
              <a:ext cx="3202074" cy="2719638"/>
            </a:xfrm>
            <a:custGeom>
              <a:avLst/>
              <a:gdLst/>
              <a:ahLst/>
              <a:cxnLst/>
              <a:rect l="l" t="t" r="r" b="b"/>
              <a:pathLst>
                <a:path w="3202074" h="2719638" extrusionOk="0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5098126" y="509973"/>
              <a:ext cx="5085005" cy="4898812"/>
            </a:xfrm>
            <a:custGeom>
              <a:avLst/>
              <a:gdLst/>
              <a:ahLst/>
              <a:cxnLst/>
              <a:rect l="l" t="t" r="r" b="b"/>
              <a:pathLst>
                <a:path w="5085005" h="4898812" extrusionOk="0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0580560" y="0"/>
              <a:ext cx="1611439" cy="1077905"/>
            </a:xfrm>
            <a:custGeom>
              <a:avLst/>
              <a:gdLst/>
              <a:ahLst/>
              <a:cxnLst/>
              <a:rect l="l" t="t" r="r" b="b"/>
              <a:pathLst>
                <a:path w="1611439" h="1077905" extrusionOk="0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8893492" y="3876233"/>
              <a:ext cx="3298507" cy="2981766"/>
            </a:xfrm>
            <a:custGeom>
              <a:avLst/>
              <a:gdLst/>
              <a:ahLst/>
              <a:cxnLst/>
              <a:rect l="l" t="t" r="r" b="b"/>
              <a:pathLst>
                <a:path w="3298507" h="2981766" extrusionOk="0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9946085" y="184703"/>
              <a:ext cx="1262894" cy="1267301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8154070" y="6110888"/>
              <a:ext cx="1059589" cy="746920"/>
            </a:xfrm>
            <a:custGeom>
              <a:avLst/>
              <a:gdLst/>
              <a:ahLst/>
              <a:cxnLst/>
              <a:rect l="l" t="t" r="r" b="b"/>
              <a:pathLst>
                <a:path w="1059589" h="746920" extrusionOk="0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1021808" y="3814317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1515984" y="4599211"/>
              <a:ext cx="257951" cy="248290"/>
            </a:xfrm>
            <a:custGeom>
              <a:avLst/>
              <a:gdLst/>
              <a:ahLst/>
              <a:cxnLst/>
              <a:rect l="l" t="t" r="r" b="b"/>
              <a:pathLst>
                <a:path w="257951" h="248290" extrusionOk="0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9279368" y="1460372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10904678" y="5496467"/>
              <a:ext cx="257778" cy="248289"/>
            </a:xfrm>
            <a:custGeom>
              <a:avLst/>
              <a:gdLst/>
              <a:ahLst/>
              <a:cxnLst/>
              <a:rect l="l" t="t" r="r" b="b"/>
              <a:pathLst>
                <a:path w="257778" h="248289" extrusionOk="0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9321695" y="2238468"/>
              <a:ext cx="248447" cy="257470"/>
            </a:xfrm>
            <a:custGeom>
              <a:avLst/>
              <a:gdLst/>
              <a:ahLst/>
              <a:cxnLst/>
              <a:rect l="l" t="t" r="r" b="b"/>
              <a:pathLst>
                <a:path w="248447" h="257470" extrusionOk="0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11713296" y="1528436"/>
              <a:ext cx="478703" cy="756067"/>
            </a:xfrm>
            <a:custGeom>
              <a:avLst/>
              <a:gdLst/>
              <a:ahLst/>
              <a:cxnLst/>
              <a:rect l="l" t="t" r="r" b="b"/>
              <a:pathLst>
                <a:path w="478703" h="756067" extrusionOk="0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0" y="5745251"/>
              <a:ext cx="2832735" cy="1112748"/>
            </a:xfrm>
            <a:custGeom>
              <a:avLst/>
              <a:gdLst/>
              <a:ahLst/>
              <a:cxnLst/>
              <a:rect l="l" t="t" r="r" b="b"/>
              <a:pathLst>
                <a:path w="2832735" h="1112748" extrusionOk="0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998247" y="2197363"/>
              <a:ext cx="2807421" cy="3042981"/>
            </a:xfrm>
            <a:custGeom>
              <a:avLst/>
              <a:gdLst/>
              <a:ahLst/>
              <a:cxnLst/>
              <a:rect l="l" t="t" r="r" b="b"/>
              <a:pathLst>
                <a:path w="2807421" h="3042981" extrusionOk="0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0" y="5372101"/>
              <a:ext cx="999118" cy="1485898"/>
            </a:xfrm>
            <a:custGeom>
              <a:avLst/>
              <a:gdLst/>
              <a:ahLst/>
              <a:cxnLst/>
              <a:rect l="l" t="t" r="r" b="b"/>
              <a:pathLst>
                <a:path w="999118" h="1485898" extrusionOk="0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321033" y="6438530"/>
              <a:ext cx="755520" cy="419469"/>
            </a:xfrm>
            <a:custGeom>
              <a:avLst/>
              <a:gdLst/>
              <a:ahLst/>
              <a:cxnLst/>
              <a:rect l="l" t="t" r="r" b="b"/>
              <a:pathLst>
                <a:path w="755520" h="419469" extrusionOk="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060002" y="6367255"/>
              <a:ext cx="248016" cy="25751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335624" y="5499047"/>
              <a:ext cx="653692" cy="629771"/>
            </a:xfrm>
            <a:custGeom>
              <a:avLst/>
              <a:gdLst/>
              <a:ahLst/>
              <a:cxnLst/>
              <a:rect l="l" t="t" r="r" b="b"/>
              <a:pathLst>
                <a:path w="653692" h="629771" extrusionOk="0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848308" y="6135276"/>
              <a:ext cx="257880" cy="248289"/>
            </a:xfrm>
            <a:custGeom>
              <a:avLst/>
              <a:gdLst/>
              <a:ahLst/>
              <a:cxnLst/>
              <a:rect l="l" t="t" r="r" b="b"/>
              <a:pathLst>
                <a:path w="257880" h="248289" extrusionOk="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066201" y="5932859"/>
              <a:ext cx="128918" cy="124173"/>
            </a:xfrm>
            <a:custGeom>
              <a:avLst/>
              <a:gdLst/>
              <a:ahLst/>
              <a:cxnLst/>
              <a:rect l="l" t="t" r="r" b="b"/>
              <a:pathLst>
                <a:path w="128918" h="124173" extrusionOk="0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1135868" y="5596064"/>
              <a:ext cx="1056131" cy="1261935"/>
            </a:xfrm>
            <a:custGeom>
              <a:avLst/>
              <a:gdLst/>
              <a:ahLst/>
              <a:cxnLst/>
              <a:rect l="l" t="t" r="r" b="b"/>
              <a:pathLst>
                <a:path w="1056131" h="1261935" extrusionOk="0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11188871" y="1108964"/>
              <a:ext cx="380597" cy="362910"/>
            </a:xfrm>
            <a:custGeom>
              <a:avLst/>
              <a:gdLst/>
              <a:ahLst/>
              <a:cxnLst/>
              <a:rect l="l" t="t" r="r" b="b"/>
              <a:pathLst>
                <a:path w="380597" h="362910" extrusionOk="0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9658908" y="241897"/>
              <a:ext cx="230618" cy="219842"/>
            </a:xfrm>
            <a:custGeom>
              <a:avLst/>
              <a:gdLst/>
              <a:ahLst/>
              <a:cxnLst/>
              <a:rect l="l" t="t" r="r" b="b"/>
              <a:pathLst>
                <a:path w="230618" h="219842" extrusionOk="0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1933128" y="1169602"/>
            <a:ext cx="18622719" cy="202698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body" idx="1"/>
          </p:nvPr>
        </p:nvSpPr>
        <p:spPr>
          <a:xfrm>
            <a:off x="1933128" y="4002037"/>
            <a:ext cx="8894475" cy="89284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1445529" lvl="0" indent="-1043993">
              <a:spcBef>
                <a:spcPts val="1897"/>
              </a:spcBef>
              <a:spcAft>
                <a:spcPts val="0"/>
              </a:spcAft>
              <a:buSzPts val="1600"/>
              <a:buChar char="⦁"/>
              <a:defRPr sz="5059"/>
            </a:lvl1pPr>
            <a:lvl2pPr marL="2891058" lvl="1" indent="-1043993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5059"/>
            </a:lvl2pPr>
            <a:lvl3pPr marL="4336588" lvl="2" indent="-1043993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5059"/>
            </a:lvl3pPr>
            <a:lvl4pPr marL="5782117" lvl="3" indent="-1043993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5059"/>
            </a:lvl4pPr>
            <a:lvl5pPr marL="7227646" lvl="4" indent="-1043993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5059"/>
            </a:lvl5pPr>
            <a:lvl6pPr marL="8673175" lvl="5" indent="-1043993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5059"/>
            </a:lvl6pPr>
            <a:lvl7pPr marL="10118705" lvl="6" indent="-1043993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5059"/>
            </a:lvl7pPr>
            <a:lvl8pPr marL="11564234" lvl="7" indent="-1043993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5059"/>
            </a:lvl8pPr>
            <a:lvl9pPr marL="13009763" lvl="8" indent="-1043993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5059"/>
            </a:lvl9pPr>
          </a:lstStyle>
          <a:p>
            <a:endParaRPr/>
          </a:p>
        </p:txBody>
      </p:sp>
      <p:sp>
        <p:nvSpPr>
          <p:cNvPr id="146" name="Google Shape;146;p6"/>
          <p:cNvSpPr txBox="1">
            <a:spLocks noGrp="1"/>
          </p:cNvSpPr>
          <p:nvPr>
            <p:ph type="body" idx="2"/>
          </p:nvPr>
        </p:nvSpPr>
        <p:spPr>
          <a:xfrm>
            <a:off x="11661352" y="4002037"/>
            <a:ext cx="8894475" cy="89284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1445529" lvl="0" indent="-1043993">
              <a:spcBef>
                <a:spcPts val="1897"/>
              </a:spcBef>
              <a:spcAft>
                <a:spcPts val="0"/>
              </a:spcAft>
              <a:buSzPts val="1600"/>
              <a:buChar char="⦁"/>
              <a:defRPr sz="5059"/>
            </a:lvl1pPr>
            <a:lvl2pPr marL="2891058" lvl="1" indent="-1043993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5059"/>
            </a:lvl2pPr>
            <a:lvl3pPr marL="4336588" lvl="2" indent="-1043993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5059"/>
            </a:lvl3pPr>
            <a:lvl4pPr marL="5782117" lvl="3" indent="-1043993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5059"/>
            </a:lvl4pPr>
            <a:lvl5pPr marL="7227646" lvl="4" indent="-1043993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5059"/>
            </a:lvl5pPr>
            <a:lvl6pPr marL="8673175" lvl="5" indent="-1043993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5059"/>
            </a:lvl6pPr>
            <a:lvl7pPr marL="10118705" lvl="6" indent="-1043993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5059"/>
            </a:lvl7pPr>
            <a:lvl8pPr marL="11564234" lvl="7" indent="-1043993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5059"/>
            </a:lvl8pPr>
            <a:lvl9pPr marL="13009763" lvl="8" indent="-1043993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5059"/>
            </a:lvl9pPr>
          </a:lstStyle>
          <a:p>
            <a:endParaRPr/>
          </a:p>
        </p:txBody>
      </p:sp>
      <p:sp>
        <p:nvSpPr>
          <p:cNvPr id="147" name="Google Shape;147;p6"/>
          <p:cNvSpPr txBox="1">
            <a:spLocks noGrp="1"/>
          </p:cNvSpPr>
          <p:nvPr>
            <p:ph type="sldNum" idx="12"/>
          </p:nvPr>
        </p:nvSpPr>
        <p:spPr>
          <a:xfrm>
            <a:off x="26813957" y="15017739"/>
            <a:ext cx="1734883" cy="12444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356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7"/>
          <p:cNvGrpSpPr/>
          <p:nvPr/>
        </p:nvGrpSpPr>
        <p:grpSpPr>
          <a:xfrm>
            <a:off x="0" y="2"/>
            <a:ext cx="28957807" cy="16288368"/>
            <a:chOff x="0" y="0"/>
            <a:chExt cx="12191999" cy="6857999"/>
          </a:xfrm>
        </p:grpSpPr>
        <p:sp>
          <p:nvSpPr>
            <p:cNvPr id="150" name="Google Shape;150;p7"/>
            <p:cNvSpPr/>
            <p:nvPr/>
          </p:nvSpPr>
          <p:spPr>
            <a:xfrm>
              <a:off x="379256" y="0"/>
              <a:ext cx="3202074" cy="2719638"/>
            </a:xfrm>
            <a:custGeom>
              <a:avLst/>
              <a:gdLst/>
              <a:ahLst/>
              <a:cxnLst/>
              <a:rect l="l" t="t" r="r" b="b"/>
              <a:pathLst>
                <a:path w="3202074" h="2719638" extrusionOk="0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5819672" y="394425"/>
              <a:ext cx="5085005" cy="4898812"/>
            </a:xfrm>
            <a:custGeom>
              <a:avLst/>
              <a:gdLst/>
              <a:ahLst/>
              <a:cxnLst/>
              <a:rect l="l" t="t" r="r" b="b"/>
              <a:pathLst>
                <a:path w="5085005" h="4898812" extrusionOk="0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10580560" y="0"/>
              <a:ext cx="1611439" cy="1077905"/>
            </a:xfrm>
            <a:custGeom>
              <a:avLst/>
              <a:gdLst/>
              <a:ahLst/>
              <a:cxnLst/>
              <a:rect l="l" t="t" r="r" b="b"/>
              <a:pathLst>
                <a:path w="1611439" h="1077905" extrusionOk="0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893492" y="3876233"/>
              <a:ext cx="3298507" cy="2981766"/>
            </a:xfrm>
            <a:custGeom>
              <a:avLst/>
              <a:gdLst/>
              <a:ahLst/>
              <a:cxnLst/>
              <a:rect l="l" t="t" r="r" b="b"/>
              <a:pathLst>
                <a:path w="3298507" h="2981766" extrusionOk="0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9946085" y="184703"/>
              <a:ext cx="1262894" cy="1267301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8154070" y="6110888"/>
              <a:ext cx="1059589" cy="746920"/>
            </a:xfrm>
            <a:custGeom>
              <a:avLst/>
              <a:gdLst/>
              <a:ahLst/>
              <a:cxnLst/>
              <a:rect l="l" t="t" r="r" b="b"/>
              <a:pathLst>
                <a:path w="1059589" h="746920" extrusionOk="0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1021808" y="3814317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11515977" y="4599209"/>
              <a:ext cx="188949" cy="181872"/>
            </a:xfrm>
            <a:custGeom>
              <a:avLst/>
              <a:gdLst/>
              <a:ahLst/>
              <a:cxnLst/>
              <a:rect l="l" t="t" r="r" b="b"/>
              <a:pathLst>
                <a:path w="257951" h="248290" extrusionOk="0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 rot="1363546">
              <a:off x="10487027" y="2291608"/>
              <a:ext cx="1061767" cy="1022852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0904678" y="5496467"/>
              <a:ext cx="257778" cy="248289"/>
            </a:xfrm>
            <a:custGeom>
              <a:avLst/>
              <a:gdLst/>
              <a:ahLst/>
              <a:cxnLst/>
              <a:rect l="l" t="t" r="r" b="b"/>
              <a:pathLst>
                <a:path w="257778" h="248289" extrusionOk="0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 rot="1363546">
              <a:off x="10291954" y="3168162"/>
              <a:ext cx="336025" cy="348229"/>
            </a:xfrm>
            <a:custGeom>
              <a:avLst/>
              <a:gdLst/>
              <a:ahLst/>
              <a:cxnLst/>
              <a:rect l="l" t="t" r="r" b="b"/>
              <a:pathLst>
                <a:path w="248447" h="257470" extrusionOk="0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11713296" y="1528436"/>
              <a:ext cx="478703" cy="756067"/>
            </a:xfrm>
            <a:custGeom>
              <a:avLst/>
              <a:gdLst/>
              <a:ahLst/>
              <a:cxnLst/>
              <a:rect l="l" t="t" r="r" b="b"/>
              <a:pathLst>
                <a:path w="478703" h="756067" extrusionOk="0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0" y="5745251"/>
              <a:ext cx="2832735" cy="1112748"/>
            </a:xfrm>
            <a:custGeom>
              <a:avLst/>
              <a:gdLst/>
              <a:ahLst/>
              <a:cxnLst/>
              <a:rect l="l" t="t" r="r" b="b"/>
              <a:pathLst>
                <a:path w="2832735" h="1112748" extrusionOk="0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0" y="5372101"/>
              <a:ext cx="999118" cy="1485898"/>
            </a:xfrm>
            <a:custGeom>
              <a:avLst/>
              <a:gdLst/>
              <a:ahLst/>
              <a:cxnLst/>
              <a:rect l="l" t="t" r="r" b="b"/>
              <a:pathLst>
                <a:path w="999118" h="1485898" extrusionOk="0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2321033" y="6438530"/>
              <a:ext cx="755520" cy="419469"/>
            </a:xfrm>
            <a:custGeom>
              <a:avLst/>
              <a:gdLst/>
              <a:ahLst/>
              <a:cxnLst/>
              <a:rect l="l" t="t" r="r" b="b"/>
              <a:pathLst>
                <a:path w="755520" h="419469" extrusionOk="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3060002" y="6367255"/>
              <a:ext cx="248016" cy="25751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1335624" y="5499047"/>
              <a:ext cx="653692" cy="629771"/>
            </a:xfrm>
            <a:custGeom>
              <a:avLst/>
              <a:gdLst/>
              <a:ahLst/>
              <a:cxnLst/>
              <a:rect l="l" t="t" r="r" b="b"/>
              <a:pathLst>
                <a:path w="653692" h="629771" extrusionOk="0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848308" y="6135276"/>
              <a:ext cx="257880" cy="248289"/>
            </a:xfrm>
            <a:custGeom>
              <a:avLst/>
              <a:gdLst/>
              <a:ahLst/>
              <a:cxnLst/>
              <a:rect l="l" t="t" r="r" b="b"/>
              <a:pathLst>
                <a:path w="257880" h="248289" extrusionOk="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2066201" y="5932859"/>
              <a:ext cx="128918" cy="124173"/>
            </a:xfrm>
            <a:custGeom>
              <a:avLst/>
              <a:gdLst/>
              <a:ahLst/>
              <a:cxnLst/>
              <a:rect l="l" t="t" r="r" b="b"/>
              <a:pathLst>
                <a:path w="128918" h="124173" extrusionOk="0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1135868" y="5596064"/>
              <a:ext cx="1056131" cy="1261935"/>
            </a:xfrm>
            <a:custGeom>
              <a:avLst/>
              <a:gdLst/>
              <a:ahLst/>
              <a:cxnLst/>
              <a:rect l="l" t="t" r="r" b="b"/>
              <a:pathLst>
                <a:path w="1056131" h="1261935" extrusionOk="0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11188871" y="1108964"/>
              <a:ext cx="380597" cy="362910"/>
            </a:xfrm>
            <a:custGeom>
              <a:avLst/>
              <a:gdLst/>
              <a:ahLst/>
              <a:cxnLst/>
              <a:rect l="l" t="t" r="r" b="b"/>
              <a:pathLst>
                <a:path w="380597" h="362910" extrusionOk="0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9658908" y="241897"/>
              <a:ext cx="230618" cy="219842"/>
            </a:xfrm>
            <a:custGeom>
              <a:avLst/>
              <a:gdLst/>
              <a:ahLst/>
              <a:cxnLst/>
              <a:rect l="l" t="t" r="r" b="b"/>
              <a:pathLst>
                <a:path w="230618" h="219842" extrusionOk="0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7"/>
          <p:cNvSpPr txBox="1">
            <a:spLocks noGrp="1"/>
          </p:cNvSpPr>
          <p:nvPr>
            <p:ph type="title"/>
          </p:nvPr>
        </p:nvSpPr>
        <p:spPr>
          <a:xfrm>
            <a:off x="1933128" y="1169602"/>
            <a:ext cx="18622719" cy="202698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7"/>
          <p:cNvSpPr txBox="1">
            <a:spLocks noGrp="1"/>
          </p:cNvSpPr>
          <p:nvPr>
            <p:ph type="body" idx="1"/>
          </p:nvPr>
        </p:nvSpPr>
        <p:spPr>
          <a:xfrm>
            <a:off x="1933286" y="4002037"/>
            <a:ext cx="6295471" cy="90517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1445529" lvl="0" indent="-1003840" rtl="0">
              <a:spcBef>
                <a:spcPts val="1897"/>
              </a:spcBef>
              <a:spcAft>
                <a:spcPts val="0"/>
              </a:spcAft>
              <a:buSzPts val="1400"/>
              <a:buChar char="⦁"/>
              <a:defRPr sz="4426"/>
            </a:lvl1pPr>
            <a:lvl2pPr marL="2891058" lvl="1" indent="-100384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4426"/>
            </a:lvl2pPr>
            <a:lvl3pPr marL="4336588" lvl="2" indent="-100384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4426"/>
            </a:lvl3pPr>
            <a:lvl4pPr marL="5782117" lvl="3" indent="-100384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26"/>
            </a:lvl4pPr>
            <a:lvl5pPr marL="7227646" lvl="4" indent="-100384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26"/>
            </a:lvl5pPr>
            <a:lvl6pPr marL="8673175" lvl="5" indent="-100384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26"/>
            </a:lvl6pPr>
            <a:lvl7pPr marL="10118705" lvl="6" indent="-100384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26"/>
            </a:lvl7pPr>
            <a:lvl8pPr marL="11564234" lvl="7" indent="-100384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26"/>
            </a:lvl8pPr>
            <a:lvl9pPr marL="13009763" lvl="8" indent="-100384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26"/>
            </a:lvl9pPr>
          </a:lstStyle>
          <a:p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body" idx="2"/>
          </p:nvPr>
        </p:nvSpPr>
        <p:spPr>
          <a:xfrm>
            <a:off x="9394230" y="4002037"/>
            <a:ext cx="6295471" cy="90517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1445529" lvl="0" indent="-1003840" rtl="0">
              <a:spcBef>
                <a:spcPts val="1897"/>
              </a:spcBef>
              <a:spcAft>
                <a:spcPts val="0"/>
              </a:spcAft>
              <a:buSzPts val="1400"/>
              <a:buChar char="⦁"/>
              <a:defRPr sz="4426"/>
            </a:lvl1pPr>
            <a:lvl2pPr marL="2891058" lvl="1" indent="-100384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4426"/>
            </a:lvl2pPr>
            <a:lvl3pPr marL="4336588" lvl="2" indent="-100384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4426"/>
            </a:lvl3pPr>
            <a:lvl4pPr marL="5782117" lvl="3" indent="-100384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26"/>
            </a:lvl4pPr>
            <a:lvl5pPr marL="7227646" lvl="4" indent="-100384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26"/>
            </a:lvl5pPr>
            <a:lvl6pPr marL="8673175" lvl="5" indent="-100384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26"/>
            </a:lvl6pPr>
            <a:lvl7pPr marL="10118705" lvl="6" indent="-100384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26"/>
            </a:lvl7pPr>
            <a:lvl8pPr marL="11564234" lvl="7" indent="-100384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26"/>
            </a:lvl8pPr>
            <a:lvl9pPr marL="13009763" lvl="8" indent="-100384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26"/>
            </a:lvl9pPr>
          </a:lstStyle>
          <a:p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body" idx="3"/>
          </p:nvPr>
        </p:nvSpPr>
        <p:spPr>
          <a:xfrm>
            <a:off x="16855178" y="4002037"/>
            <a:ext cx="6295471" cy="90517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1445529" lvl="0" indent="-1003840" rtl="0">
              <a:spcBef>
                <a:spcPts val="1897"/>
              </a:spcBef>
              <a:spcAft>
                <a:spcPts val="0"/>
              </a:spcAft>
              <a:buSzPts val="1400"/>
              <a:buChar char="⦁"/>
              <a:defRPr sz="4426"/>
            </a:lvl1pPr>
            <a:lvl2pPr marL="2891058" lvl="1" indent="-100384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4426"/>
            </a:lvl2pPr>
            <a:lvl3pPr marL="4336588" lvl="2" indent="-100384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4426"/>
            </a:lvl3pPr>
            <a:lvl4pPr marL="5782117" lvl="3" indent="-100384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26"/>
            </a:lvl4pPr>
            <a:lvl5pPr marL="7227646" lvl="4" indent="-100384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26"/>
            </a:lvl5pPr>
            <a:lvl6pPr marL="8673175" lvl="5" indent="-100384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26"/>
            </a:lvl6pPr>
            <a:lvl7pPr marL="10118705" lvl="6" indent="-100384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26"/>
            </a:lvl7pPr>
            <a:lvl8pPr marL="11564234" lvl="7" indent="-100384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26"/>
            </a:lvl8pPr>
            <a:lvl9pPr marL="13009763" lvl="8" indent="-100384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26"/>
            </a:lvl9pPr>
          </a:lstStyle>
          <a:p>
            <a:endParaRPr/>
          </a:p>
        </p:txBody>
      </p:sp>
      <p:sp>
        <p:nvSpPr>
          <p:cNvPr id="176" name="Google Shape;176;p7"/>
          <p:cNvSpPr txBox="1">
            <a:spLocks noGrp="1"/>
          </p:cNvSpPr>
          <p:nvPr>
            <p:ph type="sldNum" idx="12"/>
          </p:nvPr>
        </p:nvSpPr>
        <p:spPr>
          <a:xfrm>
            <a:off x="26813957" y="15017739"/>
            <a:ext cx="1734883" cy="12444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810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>
            <a:spLocks noGrp="1"/>
          </p:cNvSpPr>
          <p:nvPr>
            <p:ph type="sldNum" idx="12"/>
          </p:nvPr>
        </p:nvSpPr>
        <p:spPr>
          <a:xfrm>
            <a:off x="27749637" y="15572325"/>
            <a:ext cx="977946" cy="70190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06" name="Google Shape;206;p9"/>
          <p:cNvSpPr txBox="1">
            <a:spLocks noGrp="1"/>
          </p:cNvSpPr>
          <p:nvPr>
            <p:ph type="body" idx="1"/>
          </p:nvPr>
        </p:nvSpPr>
        <p:spPr>
          <a:xfrm>
            <a:off x="4992491" y="14445858"/>
            <a:ext cx="18926252" cy="11287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1445529" lvl="0" indent="-722765" algn="ctr">
              <a:spcBef>
                <a:spcPts val="1138"/>
              </a:spcBef>
              <a:spcAft>
                <a:spcPts val="0"/>
              </a:spcAft>
              <a:buSzPts val="1400"/>
              <a:buNone/>
              <a:defRPr sz="4426"/>
            </a:lvl1pPr>
          </a:lstStyle>
          <a:p>
            <a:endParaRPr/>
          </a:p>
        </p:txBody>
      </p:sp>
      <p:grpSp>
        <p:nvGrpSpPr>
          <p:cNvPr id="207" name="Google Shape;207;p9"/>
          <p:cNvGrpSpPr/>
          <p:nvPr/>
        </p:nvGrpSpPr>
        <p:grpSpPr>
          <a:xfrm>
            <a:off x="0" y="1"/>
            <a:ext cx="28956448" cy="16288052"/>
            <a:chOff x="0" y="0"/>
            <a:chExt cx="9158200" cy="5151629"/>
          </a:xfrm>
        </p:grpSpPr>
        <p:sp>
          <p:nvSpPr>
            <p:cNvPr id="208" name="Google Shape;208;p9"/>
            <p:cNvSpPr/>
            <p:nvPr/>
          </p:nvSpPr>
          <p:spPr>
            <a:xfrm>
              <a:off x="8070617" y="4241847"/>
              <a:ext cx="1085813" cy="908049"/>
            </a:xfrm>
            <a:custGeom>
              <a:avLst/>
              <a:gdLst/>
              <a:ahLst/>
              <a:cxnLst/>
              <a:rect l="l" t="t" r="r" b="b"/>
              <a:pathLst>
                <a:path w="2569971" h="2149229" extrusionOk="0">
                  <a:moveTo>
                    <a:pt x="2569972" y="2149230"/>
                  </a:moveTo>
                  <a:lnTo>
                    <a:pt x="2569972" y="25345"/>
                  </a:lnTo>
                  <a:cubicBezTo>
                    <a:pt x="2168334" y="-63555"/>
                    <a:pt x="1734947" y="84400"/>
                    <a:pt x="1398524" y="422220"/>
                  </a:cubicBezTo>
                  <a:cubicBezTo>
                    <a:pt x="926909" y="895866"/>
                    <a:pt x="571182" y="1552520"/>
                    <a:pt x="130366" y="1988321"/>
                  </a:cubicBezTo>
                  <a:cubicBezTo>
                    <a:pt x="81090" y="2036961"/>
                    <a:pt x="37338" y="2090936"/>
                    <a:pt x="0" y="21492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829551" y="4937303"/>
              <a:ext cx="329171" cy="214008"/>
            </a:xfrm>
            <a:custGeom>
              <a:avLst/>
              <a:gdLst/>
              <a:ahLst/>
              <a:cxnLst/>
              <a:rect l="l" t="t" r="r" b="b"/>
              <a:pathLst>
                <a:path w="779104" h="506528" extrusionOk="0">
                  <a:moveTo>
                    <a:pt x="619314" y="82920"/>
                  </a:moveTo>
                  <a:cubicBezTo>
                    <a:pt x="429322" y="-42874"/>
                    <a:pt x="209421" y="-26618"/>
                    <a:pt x="75246" y="139054"/>
                  </a:cubicBezTo>
                  <a:cubicBezTo>
                    <a:pt x="5777" y="224842"/>
                    <a:pt x="-11558" y="370575"/>
                    <a:pt x="6856" y="506528"/>
                  </a:cubicBezTo>
                  <a:lnTo>
                    <a:pt x="756156" y="506528"/>
                  </a:lnTo>
                  <a:cubicBezTo>
                    <a:pt x="814831" y="350699"/>
                    <a:pt x="758061" y="174995"/>
                    <a:pt x="619314" y="829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8722038" y="4308575"/>
              <a:ext cx="243798" cy="234867"/>
            </a:xfrm>
            <a:custGeom>
              <a:avLst/>
              <a:gdLst/>
              <a:ahLst/>
              <a:cxnLst/>
              <a:rect l="l" t="t" r="r" b="b"/>
              <a:pathLst>
                <a:path w="577036" h="555898" extrusionOk="0">
                  <a:moveTo>
                    <a:pt x="107753" y="489330"/>
                  </a:moveTo>
                  <a:cubicBezTo>
                    <a:pt x="222053" y="594169"/>
                    <a:pt x="385438" y="571182"/>
                    <a:pt x="502024" y="448436"/>
                  </a:cubicBezTo>
                  <a:cubicBezTo>
                    <a:pt x="618610" y="325691"/>
                    <a:pt x="595242" y="133667"/>
                    <a:pt x="460051" y="54292"/>
                  </a:cubicBezTo>
                  <a:cubicBezTo>
                    <a:pt x="324859" y="-25083"/>
                    <a:pt x="175761" y="-22289"/>
                    <a:pt x="65779" y="95123"/>
                  </a:cubicBezTo>
                  <a:cubicBezTo>
                    <a:pt x="-44203" y="212534"/>
                    <a:pt x="-6738" y="384429"/>
                    <a:pt x="107753" y="489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8875921" y="4552778"/>
              <a:ext cx="80049" cy="77166"/>
            </a:xfrm>
            <a:custGeom>
              <a:avLst/>
              <a:gdLst/>
              <a:ahLst/>
              <a:cxnLst/>
              <a:rect l="l" t="t" r="r" b="b"/>
              <a:pathLst>
                <a:path w="189464" h="182642" extrusionOk="0">
                  <a:moveTo>
                    <a:pt x="35360" y="160796"/>
                  </a:moveTo>
                  <a:cubicBezTo>
                    <a:pt x="72951" y="195212"/>
                    <a:pt x="126546" y="187656"/>
                    <a:pt x="164836" y="147334"/>
                  </a:cubicBezTo>
                  <a:cubicBezTo>
                    <a:pt x="203126" y="107011"/>
                    <a:pt x="195443" y="44019"/>
                    <a:pt x="150993" y="17921"/>
                  </a:cubicBezTo>
                  <a:cubicBezTo>
                    <a:pt x="106543" y="-8178"/>
                    <a:pt x="57648" y="-7479"/>
                    <a:pt x="21580" y="31383"/>
                  </a:cubicBezTo>
                  <a:cubicBezTo>
                    <a:pt x="-14488" y="70245"/>
                    <a:pt x="-2233" y="126315"/>
                    <a:pt x="35360" y="1607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8685611" y="4745990"/>
              <a:ext cx="80049" cy="77166"/>
            </a:xfrm>
            <a:custGeom>
              <a:avLst/>
              <a:gdLst/>
              <a:ahLst/>
              <a:cxnLst/>
              <a:rect l="l" t="t" r="r" b="b"/>
              <a:pathLst>
                <a:path w="189465" h="182642" extrusionOk="0">
                  <a:moveTo>
                    <a:pt x="35360" y="160795"/>
                  </a:moveTo>
                  <a:cubicBezTo>
                    <a:pt x="72952" y="195212"/>
                    <a:pt x="126546" y="187656"/>
                    <a:pt x="164836" y="147333"/>
                  </a:cubicBezTo>
                  <a:cubicBezTo>
                    <a:pt x="203127" y="107011"/>
                    <a:pt x="195443" y="44019"/>
                    <a:pt x="150993" y="17920"/>
                  </a:cubicBezTo>
                  <a:cubicBezTo>
                    <a:pt x="106543" y="-8178"/>
                    <a:pt x="57648" y="-7480"/>
                    <a:pt x="21580" y="31382"/>
                  </a:cubicBezTo>
                  <a:cubicBezTo>
                    <a:pt x="-14488" y="70244"/>
                    <a:pt x="-2233" y="126569"/>
                    <a:pt x="35360" y="160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8937243" y="3511160"/>
              <a:ext cx="220957" cy="234823"/>
            </a:xfrm>
            <a:custGeom>
              <a:avLst/>
              <a:gdLst/>
              <a:ahLst/>
              <a:cxnLst/>
              <a:rect l="l" t="t" r="r" b="b"/>
              <a:pathLst>
                <a:path w="522974" h="555794" extrusionOk="0">
                  <a:moveTo>
                    <a:pt x="522975" y="108136"/>
                  </a:moveTo>
                  <a:cubicBezTo>
                    <a:pt x="505385" y="86527"/>
                    <a:pt x="484049" y="68246"/>
                    <a:pt x="460046" y="54161"/>
                  </a:cubicBezTo>
                  <a:cubicBezTo>
                    <a:pt x="324855" y="-25214"/>
                    <a:pt x="175756" y="-22039"/>
                    <a:pt x="65775" y="95055"/>
                  </a:cubicBezTo>
                  <a:cubicBezTo>
                    <a:pt x="-44207" y="212149"/>
                    <a:pt x="-6743" y="384298"/>
                    <a:pt x="107812" y="489200"/>
                  </a:cubicBezTo>
                  <a:cubicBezTo>
                    <a:pt x="222366" y="594102"/>
                    <a:pt x="385497" y="571051"/>
                    <a:pt x="502083" y="448306"/>
                  </a:cubicBezTo>
                  <a:cubicBezTo>
                    <a:pt x="509513" y="440482"/>
                    <a:pt x="516497" y="432234"/>
                    <a:pt x="522975" y="4236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462361" y="3342175"/>
              <a:ext cx="365886" cy="352497"/>
            </a:xfrm>
            <a:custGeom>
              <a:avLst/>
              <a:gdLst/>
              <a:ahLst/>
              <a:cxnLst/>
              <a:rect l="l" t="t" r="r" b="b"/>
              <a:pathLst>
                <a:path w="866003" h="834312" extrusionOk="0">
                  <a:moveTo>
                    <a:pt x="161810" y="734363"/>
                  </a:moveTo>
                  <a:cubicBezTo>
                    <a:pt x="333704" y="891779"/>
                    <a:pt x="578560" y="857235"/>
                    <a:pt x="753503" y="673022"/>
                  </a:cubicBezTo>
                  <a:cubicBezTo>
                    <a:pt x="928445" y="488808"/>
                    <a:pt x="893203" y="200582"/>
                    <a:pt x="690511" y="81456"/>
                  </a:cubicBezTo>
                  <a:cubicBezTo>
                    <a:pt x="487818" y="-37670"/>
                    <a:pt x="263854" y="-33416"/>
                    <a:pt x="98754" y="142797"/>
                  </a:cubicBezTo>
                  <a:cubicBezTo>
                    <a:pt x="-66346" y="319009"/>
                    <a:pt x="-10148" y="576946"/>
                    <a:pt x="161810" y="734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7908551" y="3618536"/>
              <a:ext cx="1104503" cy="1197384"/>
            </a:xfrm>
            <a:custGeom>
              <a:avLst/>
              <a:gdLst/>
              <a:ahLst/>
              <a:cxnLst/>
              <a:rect l="l" t="t" r="r" b="b"/>
              <a:pathLst>
                <a:path w="2614208" h="2834046" extrusionOk="0">
                  <a:moveTo>
                    <a:pt x="2323490" y="183186"/>
                  </a:moveTo>
                  <a:cubicBezTo>
                    <a:pt x="2686837" y="477445"/>
                    <a:pt x="2687091" y="960298"/>
                    <a:pt x="2448649" y="1373811"/>
                  </a:cubicBezTo>
                  <a:cubicBezTo>
                    <a:pt x="2210207" y="1787323"/>
                    <a:pt x="1805584" y="2167878"/>
                    <a:pt x="1523327" y="2516811"/>
                  </a:cubicBezTo>
                  <a:cubicBezTo>
                    <a:pt x="1241069" y="2865743"/>
                    <a:pt x="719353" y="2954961"/>
                    <a:pt x="332702" y="2641969"/>
                  </a:cubicBezTo>
                  <a:cubicBezTo>
                    <a:pt x="-53950" y="2328978"/>
                    <a:pt x="-114084" y="1769225"/>
                    <a:pt x="207606" y="1451344"/>
                  </a:cubicBezTo>
                  <a:cubicBezTo>
                    <a:pt x="529297" y="1133463"/>
                    <a:pt x="788822" y="654229"/>
                    <a:pt x="1132929" y="308344"/>
                  </a:cubicBezTo>
                  <a:cubicBezTo>
                    <a:pt x="1477035" y="-37541"/>
                    <a:pt x="1960206" y="-111010"/>
                    <a:pt x="2323490" y="183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8758086" y="4765674"/>
              <a:ext cx="399748" cy="385287"/>
            </a:xfrm>
            <a:custGeom>
              <a:avLst/>
              <a:gdLst/>
              <a:ahLst/>
              <a:cxnLst/>
              <a:rect l="l" t="t" r="r" b="b"/>
              <a:pathLst>
                <a:path w="946150" h="911923" extrusionOk="0">
                  <a:moveTo>
                    <a:pt x="946150" y="911923"/>
                  </a:moveTo>
                  <a:lnTo>
                    <a:pt x="946150" y="0"/>
                  </a:lnTo>
                  <a:cubicBezTo>
                    <a:pt x="691388" y="18224"/>
                    <a:pt x="448183" y="129477"/>
                    <a:pt x="242126" y="349250"/>
                  </a:cubicBezTo>
                  <a:cubicBezTo>
                    <a:pt x="86296" y="515620"/>
                    <a:pt x="10478" y="711517"/>
                    <a:pt x="0" y="911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0" y="0"/>
              <a:ext cx="928602" cy="1398829"/>
            </a:xfrm>
            <a:custGeom>
              <a:avLst/>
              <a:gdLst/>
              <a:ahLst/>
              <a:cxnLst/>
              <a:rect l="l" t="t" r="r" b="b"/>
              <a:pathLst>
                <a:path w="2159540" h="3253090" extrusionOk="0">
                  <a:moveTo>
                    <a:pt x="0" y="3240024"/>
                  </a:moveTo>
                  <a:cubicBezTo>
                    <a:pt x="573024" y="3314256"/>
                    <a:pt x="1186244" y="3070289"/>
                    <a:pt x="1673670" y="2557018"/>
                  </a:cubicBezTo>
                  <a:cubicBezTo>
                    <a:pt x="2428875" y="1761998"/>
                    <a:pt x="2277428" y="517970"/>
                    <a:pt x="1401699" y="3874"/>
                  </a:cubicBezTo>
                  <a:lnTo>
                    <a:pt x="139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8726483" y="79572"/>
              <a:ext cx="431431" cy="822884"/>
            </a:xfrm>
            <a:custGeom>
              <a:avLst/>
              <a:gdLst/>
              <a:ahLst/>
              <a:cxnLst/>
              <a:rect l="l" t="t" r="r" b="b"/>
              <a:pathLst>
                <a:path w="854318" h="1629473" extrusionOk="0">
                  <a:moveTo>
                    <a:pt x="854318" y="0"/>
                  </a:moveTo>
                  <a:cubicBezTo>
                    <a:pt x="620257" y="19812"/>
                    <a:pt x="387657" y="130937"/>
                    <a:pt x="210999" y="284163"/>
                  </a:cubicBezTo>
                  <a:cubicBezTo>
                    <a:pt x="-109612" y="562420"/>
                    <a:pt x="-62813" y="1253681"/>
                    <a:pt x="337492" y="1473137"/>
                  </a:cubicBezTo>
                  <a:cubicBezTo>
                    <a:pt x="500687" y="1562545"/>
                    <a:pt x="679630" y="1618805"/>
                    <a:pt x="854318" y="1629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131373" y="0"/>
              <a:ext cx="621952" cy="416485"/>
            </a:xfrm>
            <a:custGeom>
              <a:avLst/>
              <a:gdLst/>
              <a:ahLst/>
              <a:cxnLst/>
              <a:rect l="l" t="t" r="r" b="b"/>
              <a:pathLst>
                <a:path w="1446400" h="968569" extrusionOk="0">
                  <a:moveTo>
                    <a:pt x="264712" y="802323"/>
                  </a:moveTo>
                  <a:cubicBezTo>
                    <a:pt x="590086" y="1065594"/>
                    <a:pt x="1031221" y="1006030"/>
                    <a:pt x="1282744" y="695325"/>
                  </a:cubicBezTo>
                  <a:cubicBezTo>
                    <a:pt x="1440669" y="500380"/>
                    <a:pt x="1483404" y="225425"/>
                    <a:pt x="1414824" y="0"/>
                  </a:cubicBezTo>
                  <a:lnTo>
                    <a:pt x="51860" y="0"/>
                  </a:lnTo>
                  <a:cubicBezTo>
                    <a:pt x="-57233" y="300736"/>
                    <a:pt x="2140" y="589661"/>
                    <a:pt x="264712" y="802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78183" y="332909"/>
              <a:ext cx="129584" cy="130031"/>
            </a:xfrm>
            <a:custGeom>
              <a:avLst/>
              <a:gdLst/>
              <a:ahLst/>
              <a:cxnLst/>
              <a:rect l="l" t="t" r="r" b="b"/>
              <a:pathLst>
                <a:path w="301359" h="302398" extrusionOk="0">
                  <a:moveTo>
                    <a:pt x="55186" y="267837"/>
                  </a:moveTo>
                  <a:cubicBezTo>
                    <a:pt x="118095" y="320428"/>
                    <a:pt x="211724" y="312058"/>
                    <a:pt x="264312" y="249149"/>
                  </a:cubicBezTo>
                  <a:cubicBezTo>
                    <a:pt x="265319" y="247942"/>
                    <a:pt x="266307" y="246723"/>
                    <a:pt x="267276" y="245485"/>
                  </a:cubicBezTo>
                  <a:cubicBezTo>
                    <a:pt x="319664" y="180715"/>
                    <a:pt x="311218" y="74035"/>
                    <a:pt x="244988" y="33395"/>
                  </a:cubicBezTo>
                  <a:cubicBezTo>
                    <a:pt x="178757" y="-7245"/>
                    <a:pt x="81221" y="-22358"/>
                    <a:pt x="32898" y="55747"/>
                  </a:cubicBezTo>
                  <a:cubicBezTo>
                    <a:pt x="-15426" y="133852"/>
                    <a:pt x="-12568" y="212782"/>
                    <a:pt x="55186" y="267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8490844" y="525033"/>
              <a:ext cx="469118" cy="470813"/>
            </a:xfrm>
            <a:custGeom>
              <a:avLst/>
              <a:gdLst/>
              <a:ahLst/>
              <a:cxnLst/>
              <a:rect l="l" t="t" r="r" b="b"/>
              <a:pathLst>
                <a:path w="928947" h="932303" extrusionOk="0">
                  <a:moveTo>
                    <a:pt x="169604" y="825607"/>
                  </a:moveTo>
                  <a:cubicBezTo>
                    <a:pt x="378328" y="994644"/>
                    <a:pt x="661729" y="956290"/>
                    <a:pt x="823654" y="756773"/>
                  </a:cubicBezTo>
                  <a:cubicBezTo>
                    <a:pt x="985579" y="557256"/>
                    <a:pt x="959226" y="227501"/>
                    <a:pt x="755074" y="102723"/>
                  </a:cubicBezTo>
                  <a:cubicBezTo>
                    <a:pt x="550921" y="-22054"/>
                    <a:pt x="250249" y="-69044"/>
                    <a:pt x="101404" y="171557"/>
                  </a:cubicBezTo>
                  <a:cubicBezTo>
                    <a:pt x="-47439" y="412159"/>
                    <a:pt x="-38740" y="656634"/>
                    <a:pt x="169604" y="8256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872798" y="0"/>
              <a:ext cx="160534" cy="142556"/>
            </a:xfrm>
            <a:custGeom>
              <a:avLst/>
              <a:gdLst/>
              <a:ahLst/>
              <a:cxnLst/>
              <a:rect l="l" t="t" r="r" b="b"/>
              <a:pathLst>
                <a:path w="373336" h="331526" extrusionOk="0">
                  <a:moveTo>
                    <a:pt x="21270" y="229743"/>
                  </a:moveTo>
                  <a:cubicBezTo>
                    <a:pt x="69403" y="324993"/>
                    <a:pt x="178179" y="356743"/>
                    <a:pt x="268920" y="310706"/>
                  </a:cubicBezTo>
                  <a:cubicBezTo>
                    <a:pt x="359662" y="264668"/>
                    <a:pt x="403731" y="141161"/>
                    <a:pt x="350010" y="63056"/>
                  </a:cubicBezTo>
                  <a:cubicBezTo>
                    <a:pt x="333677" y="39233"/>
                    <a:pt x="313878" y="17980"/>
                    <a:pt x="291272" y="0"/>
                  </a:cubicBezTo>
                  <a:lnTo>
                    <a:pt x="78357" y="0"/>
                  </a:lnTo>
                  <a:cubicBezTo>
                    <a:pt x="3554" y="61468"/>
                    <a:pt x="-22481" y="143447"/>
                    <a:pt x="21270" y="2297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1019887" y="117627"/>
              <a:ext cx="72983" cy="73218"/>
            </a:xfrm>
            <a:custGeom>
              <a:avLst/>
              <a:gdLst/>
              <a:ahLst/>
              <a:cxnLst/>
              <a:rect l="l" t="t" r="r" b="b"/>
              <a:pathLst>
                <a:path w="169729" h="170275" extrusionOk="0">
                  <a:moveTo>
                    <a:pt x="9687" y="123994"/>
                  </a:moveTo>
                  <a:cubicBezTo>
                    <a:pt x="29727" y="164944"/>
                    <a:pt x="79169" y="181894"/>
                    <a:pt x="120120" y="161853"/>
                  </a:cubicBezTo>
                  <a:cubicBezTo>
                    <a:pt x="120844" y="161499"/>
                    <a:pt x="121561" y="161136"/>
                    <a:pt x="122272" y="160761"/>
                  </a:cubicBezTo>
                  <a:cubicBezTo>
                    <a:pt x="163547" y="139869"/>
                    <a:pt x="183550" y="83735"/>
                    <a:pt x="159102" y="48239"/>
                  </a:cubicBezTo>
                  <a:cubicBezTo>
                    <a:pt x="134655" y="12742"/>
                    <a:pt x="88744" y="-17166"/>
                    <a:pt x="46517" y="11409"/>
                  </a:cubicBezTo>
                  <a:cubicBezTo>
                    <a:pt x="4289" y="39984"/>
                    <a:pt x="-12221" y="80814"/>
                    <a:pt x="9687" y="1239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613745" y="396271"/>
              <a:ext cx="481225" cy="463494"/>
            </a:xfrm>
            <a:custGeom>
              <a:avLst/>
              <a:gdLst/>
              <a:ahLst/>
              <a:cxnLst/>
              <a:rect l="l" t="t" r="r" b="b"/>
              <a:pathLst>
                <a:path w="1119129" h="1077892" extrusionOk="0">
                  <a:moveTo>
                    <a:pt x="209068" y="948834"/>
                  </a:moveTo>
                  <a:cubicBezTo>
                    <a:pt x="431318" y="1152034"/>
                    <a:pt x="747548" y="1107584"/>
                    <a:pt x="973671" y="869586"/>
                  </a:cubicBezTo>
                  <a:cubicBezTo>
                    <a:pt x="1199795" y="631588"/>
                    <a:pt x="1154392" y="259097"/>
                    <a:pt x="892201" y="105237"/>
                  </a:cubicBezTo>
                  <a:cubicBezTo>
                    <a:pt x="630009" y="-48624"/>
                    <a:pt x="340957" y="-43226"/>
                    <a:pt x="127597" y="184485"/>
                  </a:cubicBezTo>
                  <a:cubicBezTo>
                    <a:pt x="-85763" y="412196"/>
                    <a:pt x="-13055" y="745444"/>
                    <a:pt x="209068" y="9488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1012409" y="854477"/>
              <a:ext cx="81470" cy="78536"/>
            </a:xfrm>
            <a:custGeom>
              <a:avLst/>
              <a:gdLst/>
              <a:ahLst/>
              <a:cxnLst/>
              <a:rect l="l" t="t" r="r" b="b"/>
              <a:pathLst>
                <a:path w="189466" h="182642" extrusionOk="0">
                  <a:moveTo>
                    <a:pt x="35446" y="160795"/>
                  </a:moveTo>
                  <a:cubicBezTo>
                    <a:pt x="73038" y="195212"/>
                    <a:pt x="126632" y="187656"/>
                    <a:pt x="164859" y="147333"/>
                  </a:cubicBezTo>
                  <a:cubicBezTo>
                    <a:pt x="203086" y="107011"/>
                    <a:pt x="195466" y="44019"/>
                    <a:pt x="151079" y="17920"/>
                  </a:cubicBezTo>
                  <a:cubicBezTo>
                    <a:pt x="106693" y="-8178"/>
                    <a:pt x="57734" y="-7480"/>
                    <a:pt x="21603" y="31382"/>
                  </a:cubicBezTo>
                  <a:cubicBezTo>
                    <a:pt x="-14529" y="70244"/>
                    <a:pt x="-2210" y="126505"/>
                    <a:pt x="35446" y="160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081360" y="790702"/>
              <a:ext cx="40781" cy="39267"/>
            </a:xfrm>
            <a:custGeom>
              <a:avLst/>
              <a:gdLst/>
              <a:ahLst/>
              <a:cxnLst/>
              <a:rect l="l" t="t" r="r" b="b"/>
              <a:pathLst>
                <a:path w="94839" h="91318" extrusionOk="0">
                  <a:moveTo>
                    <a:pt x="17660" y="80385"/>
                  </a:moveTo>
                  <a:cubicBezTo>
                    <a:pt x="36710" y="97593"/>
                    <a:pt x="63253" y="93847"/>
                    <a:pt x="82430" y="73654"/>
                  </a:cubicBezTo>
                  <a:cubicBezTo>
                    <a:pt x="98781" y="57569"/>
                    <a:pt x="99004" y="31280"/>
                    <a:pt x="82919" y="14923"/>
                  </a:cubicBezTo>
                  <a:cubicBezTo>
                    <a:pt x="80684" y="12656"/>
                    <a:pt x="78201" y="10649"/>
                    <a:pt x="75508" y="8947"/>
                  </a:cubicBezTo>
                  <a:cubicBezTo>
                    <a:pt x="53283" y="-4070"/>
                    <a:pt x="28836" y="-3753"/>
                    <a:pt x="10802" y="15678"/>
                  </a:cubicBezTo>
                  <a:cubicBezTo>
                    <a:pt x="-7232" y="35109"/>
                    <a:pt x="-1136" y="62859"/>
                    <a:pt x="17660" y="80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0" y="4534168"/>
              <a:ext cx="537284" cy="617461"/>
            </a:xfrm>
            <a:custGeom>
              <a:avLst/>
              <a:gdLst/>
              <a:ahLst/>
              <a:cxnLst/>
              <a:rect l="l" t="t" r="r" b="b"/>
              <a:pathLst>
                <a:path w="1038230" h="1193161" extrusionOk="0">
                  <a:moveTo>
                    <a:pt x="723900" y="163889"/>
                  </a:moveTo>
                  <a:cubicBezTo>
                    <a:pt x="509461" y="-9592"/>
                    <a:pt x="245936" y="-32389"/>
                    <a:pt x="0" y="35302"/>
                  </a:cubicBezTo>
                  <a:lnTo>
                    <a:pt x="0" y="1193161"/>
                  </a:lnTo>
                  <a:lnTo>
                    <a:pt x="952500" y="1193161"/>
                  </a:lnTo>
                  <a:cubicBezTo>
                    <a:pt x="1125398" y="838704"/>
                    <a:pt x="1030586" y="411825"/>
                    <a:pt x="723900" y="1638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0" y="4137233"/>
              <a:ext cx="552912" cy="597004"/>
            </a:xfrm>
            <a:custGeom>
              <a:avLst/>
              <a:gdLst/>
              <a:ahLst/>
              <a:cxnLst/>
              <a:rect l="l" t="t" r="r" b="b"/>
              <a:pathLst>
                <a:path w="1068429" h="1153631" extrusionOk="0">
                  <a:moveTo>
                    <a:pt x="826516" y="125612"/>
                  </a:moveTo>
                  <a:cubicBezTo>
                    <a:pt x="538099" y="-65269"/>
                    <a:pt x="204153" y="-40187"/>
                    <a:pt x="0" y="211718"/>
                  </a:cubicBezTo>
                  <a:lnTo>
                    <a:pt x="0" y="211718"/>
                  </a:lnTo>
                  <a:lnTo>
                    <a:pt x="0" y="946730"/>
                  </a:lnTo>
                  <a:cubicBezTo>
                    <a:pt x="25459" y="980563"/>
                    <a:pt x="54926" y="1011183"/>
                    <a:pt x="87757" y="1037917"/>
                  </a:cubicBezTo>
                  <a:cubicBezTo>
                    <a:pt x="316357" y="1222955"/>
                    <a:pt x="680974" y="1180156"/>
                    <a:pt x="914083" y="951810"/>
                  </a:cubicBezTo>
                  <a:cubicBezTo>
                    <a:pt x="1147191" y="723464"/>
                    <a:pt x="1114870" y="316493"/>
                    <a:pt x="826516" y="1256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98370" y="1552192"/>
              <a:ext cx="305940" cy="294713"/>
            </a:xfrm>
            <a:custGeom>
              <a:avLst/>
              <a:gdLst/>
              <a:ahLst/>
              <a:cxnLst/>
              <a:rect l="l" t="t" r="r" b="b"/>
              <a:pathLst>
                <a:path w="711488" h="685378" extrusionOk="0">
                  <a:moveTo>
                    <a:pt x="132928" y="603298"/>
                  </a:moveTo>
                  <a:cubicBezTo>
                    <a:pt x="274152" y="732584"/>
                    <a:pt x="475320" y="704200"/>
                    <a:pt x="619020" y="552879"/>
                  </a:cubicBezTo>
                  <a:cubicBezTo>
                    <a:pt x="762721" y="401558"/>
                    <a:pt x="733955" y="164767"/>
                    <a:pt x="567268" y="66914"/>
                  </a:cubicBezTo>
                  <a:cubicBezTo>
                    <a:pt x="400580" y="-30940"/>
                    <a:pt x="216748" y="-27448"/>
                    <a:pt x="81112" y="117269"/>
                  </a:cubicBezTo>
                  <a:cubicBezTo>
                    <a:pt x="-54524" y="261986"/>
                    <a:pt x="-8296" y="474012"/>
                    <a:pt x="132928" y="6032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8952853" y="916299"/>
              <a:ext cx="141267" cy="134711"/>
            </a:xfrm>
            <a:custGeom>
              <a:avLst/>
              <a:gdLst/>
              <a:ahLst/>
              <a:cxnLst/>
              <a:rect l="l" t="t" r="r" b="b"/>
              <a:pathLst>
                <a:path w="279737" h="266755" extrusionOk="0">
                  <a:moveTo>
                    <a:pt x="54946" y="241021"/>
                  </a:moveTo>
                  <a:cubicBezTo>
                    <a:pt x="120224" y="276771"/>
                    <a:pt x="200996" y="279883"/>
                    <a:pt x="249002" y="220700"/>
                  </a:cubicBezTo>
                  <a:cubicBezTo>
                    <a:pt x="296944" y="161468"/>
                    <a:pt x="287801" y="74587"/>
                    <a:pt x="228555" y="26644"/>
                  </a:cubicBezTo>
                  <a:cubicBezTo>
                    <a:pt x="169309" y="-21298"/>
                    <a:pt x="86823" y="1562"/>
                    <a:pt x="34499" y="47028"/>
                  </a:cubicBezTo>
                  <a:cubicBezTo>
                    <a:pt x="-17825" y="92494"/>
                    <a:pt x="-10332" y="205270"/>
                    <a:pt x="54946" y="241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8383926" y="593893"/>
              <a:ext cx="85607" cy="81645"/>
            </a:xfrm>
            <a:custGeom>
              <a:avLst/>
              <a:gdLst/>
              <a:ahLst/>
              <a:cxnLst/>
              <a:rect l="l" t="t" r="r" b="b"/>
              <a:pathLst>
                <a:path w="169519" h="161673" extrusionOk="0">
                  <a:moveTo>
                    <a:pt x="33311" y="146108"/>
                  </a:moveTo>
                  <a:cubicBezTo>
                    <a:pt x="72871" y="167762"/>
                    <a:pt x="122211" y="169603"/>
                    <a:pt x="150912" y="133726"/>
                  </a:cubicBezTo>
                  <a:cubicBezTo>
                    <a:pt x="179932" y="97829"/>
                    <a:pt x="174408" y="45181"/>
                    <a:pt x="138530" y="16124"/>
                  </a:cubicBezTo>
                  <a:cubicBezTo>
                    <a:pt x="102652" y="-12896"/>
                    <a:pt x="52678" y="947"/>
                    <a:pt x="20928" y="28506"/>
                  </a:cubicBezTo>
                  <a:cubicBezTo>
                    <a:pt x="-10822" y="56065"/>
                    <a:pt x="-6250" y="124391"/>
                    <a:pt x="33311" y="14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0" y="792498"/>
              <a:ext cx="613160" cy="907631"/>
            </a:xfrm>
            <a:custGeom>
              <a:avLst/>
              <a:gdLst/>
              <a:ahLst/>
              <a:cxnLst/>
              <a:rect l="l" t="t" r="r" b="b"/>
              <a:pathLst>
                <a:path w="1425953" h="2110769" extrusionOk="0">
                  <a:moveTo>
                    <a:pt x="1195515" y="146951"/>
                  </a:moveTo>
                  <a:cubicBezTo>
                    <a:pt x="928497" y="-69267"/>
                    <a:pt x="557594" y="-53646"/>
                    <a:pt x="320675" y="238899"/>
                  </a:cubicBezTo>
                  <a:lnTo>
                    <a:pt x="0" y="635012"/>
                  </a:lnTo>
                  <a:lnTo>
                    <a:pt x="0" y="2097861"/>
                  </a:lnTo>
                  <a:cubicBezTo>
                    <a:pt x="226378" y="2145867"/>
                    <a:pt x="483807" y="2058428"/>
                    <a:pt x="607505" y="1861324"/>
                  </a:cubicBezTo>
                  <a:cubicBezTo>
                    <a:pt x="785876" y="1577352"/>
                    <a:pt x="1071055" y="1288681"/>
                    <a:pt x="1287463" y="1021727"/>
                  </a:cubicBezTo>
                  <a:cubicBezTo>
                    <a:pt x="1503445" y="754716"/>
                    <a:pt x="1462291" y="363219"/>
                    <a:pt x="1195515" y="146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608531" y="4607869"/>
              <a:ext cx="144771" cy="138105"/>
            </a:xfrm>
            <a:custGeom>
              <a:avLst/>
              <a:gdLst/>
              <a:ahLst/>
              <a:cxnLst/>
              <a:rect l="l" t="t" r="r" b="b"/>
              <a:pathLst>
                <a:path w="279751" h="266869" extrusionOk="0">
                  <a:moveTo>
                    <a:pt x="54972" y="241141"/>
                  </a:moveTo>
                  <a:cubicBezTo>
                    <a:pt x="120250" y="276891"/>
                    <a:pt x="201022" y="280003"/>
                    <a:pt x="249028" y="220757"/>
                  </a:cubicBezTo>
                  <a:cubicBezTo>
                    <a:pt x="296952" y="161550"/>
                    <a:pt x="287808" y="74701"/>
                    <a:pt x="228600" y="26777"/>
                  </a:cubicBezTo>
                  <a:cubicBezTo>
                    <a:pt x="228594" y="26771"/>
                    <a:pt x="228588" y="26771"/>
                    <a:pt x="228581" y="26765"/>
                  </a:cubicBezTo>
                  <a:cubicBezTo>
                    <a:pt x="169336" y="-21241"/>
                    <a:pt x="86913" y="1365"/>
                    <a:pt x="34525" y="47085"/>
                  </a:cubicBezTo>
                  <a:cubicBezTo>
                    <a:pt x="-17862" y="92805"/>
                    <a:pt x="-10306" y="205390"/>
                    <a:pt x="54972" y="241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9"/>
          <p:cNvSpPr txBox="1">
            <a:spLocks noGrp="1"/>
          </p:cNvSpPr>
          <p:nvPr>
            <p:ph type="sldNum" idx="2"/>
          </p:nvPr>
        </p:nvSpPr>
        <p:spPr>
          <a:xfrm>
            <a:off x="26813957" y="15017739"/>
            <a:ext cx="1734883" cy="12444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3794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 rtl="0">
              <a:buNone/>
              <a:defRPr sz="3794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 rtl="0">
              <a:buNone/>
              <a:defRPr sz="3794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 rtl="0">
              <a:buNone/>
              <a:defRPr sz="3794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 rtl="0">
              <a:buNone/>
              <a:defRPr sz="3794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 rtl="0">
              <a:buNone/>
              <a:defRPr sz="3794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 rtl="0">
              <a:buNone/>
              <a:defRPr sz="3794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 rtl="0">
              <a:buNone/>
              <a:defRPr sz="3794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 rtl="0">
              <a:buNone/>
              <a:defRPr sz="3794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47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0"/>
          <p:cNvGrpSpPr/>
          <p:nvPr/>
        </p:nvGrpSpPr>
        <p:grpSpPr>
          <a:xfrm>
            <a:off x="0" y="2"/>
            <a:ext cx="28957807" cy="16288368"/>
            <a:chOff x="0" y="0"/>
            <a:chExt cx="12192000" cy="6857999"/>
          </a:xfrm>
        </p:grpSpPr>
        <p:sp>
          <p:nvSpPr>
            <p:cNvPr id="237" name="Google Shape;237;p10"/>
            <p:cNvSpPr/>
            <p:nvPr/>
          </p:nvSpPr>
          <p:spPr>
            <a:xfrm>
              <a:off x="0" y="0"/>
              <a:ext cx="2159540" cy="3253090"/>
            </a:xfrm>
            <a:custGeom>
              <a:avLst/>
              <a:gdLst/>
              <a:ahLst/>
              <a:cxnLst/>
              <a:rect l="l" t="t" r="r" b="b"/>
              <a:pathLst>
                <a:path w="2159540" h="3253090" extrusionOk="0">
                  <a:moveTo>
                    <a:pt x="0" y="3240024"/>
                  </a:moveTo>
                  <a:cubicBezTo>
                    <a:pt x="573024" y="3314256"/>
                    <a:pt x="1186244" y="3070289"/>
                    <a:pt x="1673670" y="2557018"/>
                  </a:cubicBezTo>
                  <a:cubicBezTo>
                    <a:pt x="2428875" y="1761998"/>
                    <a:pt x="2277428" y="517970"/>
                    <a:pt x="1401699" y="3874"/>
                  </a:cubicBezTo>
                  <a:lnTo>
                    <a:pt x="139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11337681" y="105918"/>
              <a:ext cx="854318" cy="1629473"/>
            </a:xfrm>
            <a:custGeom>
              <a:avLst/>
              <a:gdLst/>
              <a:ahLst/>
              <a:cxnLst/>
              <a:rect l="l" t="t" r="r" b="b"/>
              <a:pathLst>
                <a:path w="854318" h="1629473" extrusionOk="0">
                  <a:moveTo>
                    <a:pt x="854318" y="0"/>
                  </a:moveTo>
                  <a:cubicBezTo>
                    <a:pt x="620257" y="19812"/>
                    <a:pt x="387657" y="130937"/>
                    <a:pt x="210999" y="284163"/>
                  </a:cubicBezTo>
                  <a:cubicBezTo>
                    <a:pt x="-109612" y="562420"/>
                    <a:pt x="-62813" y="1253681"/>
                    <a:pt x="337492" y="1473137"/>
                  </a:cubicBezTo>
                  <a:cubicBezTo>
                    <a:pt x="500687" y="1562545"/>
                    <a:pt x="679630" y="1618805"/>
                    <a:pt x="854318" y="1629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9622028" y="4708770"/>
              <a:ext cx="2569971" cy="2149229"/>
            </a:xfrm>
            <a:custGeom>
              <a:avLst/>
              <a:gdLst/>
              <a:ahLst/>
              <a:cxnLst/>
              <a:rect l="l" t="t" r="r" b="b"/>
              <a:pathLst>
                <a:path w="2569971" h="2149229" extrusionOk="0">
                  <a:moveTo>
                    <a:pt x="2569972" y="2149230"/>
                  </a:moveTo>
                  <a:lnTo>
                    <a:pt x="2569972" y="25345"/>
                  </a:lnTo>
                  <a:cubicBezTo>
                    <a:pt x="2168334" y="-63555"/>
                    <a:pt x="1734947" y="84400"/>
                    <a:pt x="1398524" y="422220"/>
                  </a:cubicBezTo>
                  <a:cubicBezTo>
                    <a:pt x="926909" y="895866"/>
                    <a:pt x="571182" y="1552520"/>
                    <a:pt x="130366" y="1988321"/>
                  </a:cubicBezTo>
                  <a:cubicBezTo>
                    <a:pt x="81090" y="2036961"/>
                    <a:pt x="37338" y="2090936"/>
                    <a:pt x="0" y="21492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305263" y="0"/>
              <a:ext cx="1446400" cy="968569"/>
            </a:xfrm>
            <a:custGeom>
              <a:avLst/>
              <a:gdLst/>
              <a:ahLst/>
              <a:cxnLst/>
              <a:rect l="l" t="t" r="r" b="b"/>
              <a:pathLst>
                <a:path w="1446400" h="968569" extrusionOk="0">
                  <a:moveTo>
                    <a:pt x="264712" y="802323"/>
                  </a:moveTo>
                  <a:cubicBezTo>
                    <a:pt x="590086" y="1065594"/>
                    <a:pt x="1031221" y="1006030"/>
                    <a:pt x="1282744" y="695325"/>
                  </a:cubicBezTo>
                  <a:cubicBezTo>
                    <a:pt x="1440669" y="500380"/>
                    <a:pt x="1483404" y="225425"/>
                    <a:pt x="1414824" y="0"/>
                  </a:cubicBezTo>
                  <a:lnTo>
                    <a:pt x="51860" y="0"/>
                  </a:lnTo>
                  <a:cubicBezTo>
                    <a:pt x="-57233" y="300736"/>
                    <a:pt x="2140" y="589661"/>
                    <a:pt x="264712" y="802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181668" y="773563"/>
              <a:ext cx="301359" cy="302398"/>
            </a:xfrm>
            <a:custGeom>
              <a:avLst/>
              <a:gdLst/>
              <a:ahLst/>
              <a:cxnLst/>
              <a:rect l="l" t="t" r="r" b="b"/>
              <a:pathLst>
                <a:path w="301359" h="302398" extrusionOk="0">
                  <a:moveTo>
                    <a:pt x="55186" y="267837"/>
                  </a:moveTo>
                  <a:cubicBezTo>
                    <a:pt x="118095" y="320428"/>
                    <a:pt x="211724" y="312058"/>
                    <a:pt x="264312" y="249149"/>
                  </a:cubicBezTo>
                  <a:cubicBezTo>
                    <a:pt x="265319" y="247942"/>
                    <a:pt x="266307" y="246723"/>
                    <a:pt x="267276" y="245485"/>
                  </a:cubicBezTo>
                  <a:cubicBezTo>
                    <a:pt x="319664" y="180715"/>
                    <a:pt x="311218" y="74035"/>
                    <a:pt x="244988" y="33395"/>
                  </a:cubicBezTo>
                  <a:cubicBezTo>
                    <a:pt x="178757" y="-7245"/>
                    <a:pt x="81221" y="-22358"/>
                    <a:pt x="32898" y="55747"/>
                  </a:cubicBezTo>
                  <a:cubicBezTo>
                    <a:pt x="-15426" y="133852"/>
                    <a:pt x="-12568" y="212782"/>
                    <a:pt x="55186" y="267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10871839" y="986555"/>
              <a:ext cx="928947" cy="932303"/>
            </a:xfrm>
            <a:custGeom>
              <a:avLst/>
              <a:gdLst/>
              <a:ahLst/>
              <a:cxnLst/>
              <a:rect l="l" t="t" r="r" b="b"/>
              <a:pathLst>
                <a:path w="928947" h="932303" extrusionOk="0">
                  <a:moveTo>
                    <a:pt x="169604" y="825607"/>
                  </a:moveTo>
                  <a:cubicBezTo>
                    <a:pt x="378328" y="994644"/>
                    <a:pt x="661729" y="956290"/>
                    <a:pt x="823654" y="756773"/>
                  </a:cubicBezTo>
                  <a:cubicBezTo>
                    <a:pt x="985579" y="557256"/>
                    <a:pt x="959226" y="227501"/>
                    <a:pt x="755074" y="102723"/>
                  </a:cubicBezTo>
                  <a:cubicBezTo>
                    <a:pt x="550921" y="-22054"/>
                    <a:pt x="250249" y="-69044"/>
                    <a:pt x="101404" y="171557"/>
                  </a:cubicBezTo>
                  <a:cubicBezTo>
                    <a:pt x="-47439" y="412159"/>
                    <a:pt x="-38740" y="656634"/>
                    <a:pt x="169604" y="8256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2028065" y="0"/>
              <a:ext cx="373336" cy="331526"/>
            </a:xfrm>
            <a:custGeom>
              <a:avLst/>
              <a:gdLst/>
              <a:ahLst/>
              <a:cxnLst/>
              <a:rect l="l" t="t" r="r" b="b"/>
              <a:pathLst>
                <a:path w="373336" h="331526" extrusionOk="0">
                  <a:moveTo>
                    <a:pt x="21270" y="229743"/>
                  </a:moveTo>
                  <a:cubicBezTo>
                    <a:pt x="69403" y="324993"/>
                    <a:pt x="178179" y="356743"/>
                    <a:pt x="268920" y="310706"/>
                  </a:cubicBezTo>
                  <a:cubicBezTo>
                    <a:pt x="359662" y="264668"/>
                    <a:pt x="403731" y="141161"/>
                    <a:pt x="350010" y="63056"/>
                  </a:cubicBezTo>
                  <a:cubicBezTo>
                    <a:pt x="333677" y="39233"/>
                    <a:pt x="313878" y="17980"/>
                    <a:pt x="291272" y="0"/>
                  </a:cubicBezTo>
                  <a:lnTo>
                    <a:pt x="78357" y="0"/>
                  </a:lnTo>
                  <a:cubicBezTo>
                    <a:pt x="3554" y="61468"/>
                    <a:pt x="-22481" y="143447"/>
                    <a:pt x="21270" y="2297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2369848" y="273325"/>
              <a:ext cx="169729" cy="170275"/>
            </a:xfrm>
            <a:custGeom>
              <a:avLst/>
              <a:gdLst/>
              <a:ahLst/>
              <a:cxnLst/>
              <a:rect l="l" t="t" r="r" b="b"/>
              <a:pathLst>
                <a:path w="169729" h="170275" extrusionOk="0">
                  <a:moveTo>
                    <a:pt x="9687" y="123994"/>
                  </a:moveTo>
                  <a:cubicBezTo>
                    <a:pt x="29727" y="164944"/>
                    <a:pt x="79169" y="181894"/>
                    <a:pt x="120120" y="161853"/>
                  </a:cubicBezTo>
                  <a:cubicBezTo>
                    <a:pt x="120844" y="161499"/>
                    <a:pt x="121561" y="161136"/>
                    <a:pt x="122272" y="160761"/>
                  </a:cubicBezTo>
                  <a:cubicBezTo>
                    <a:pt x="163547" y="139869"/>
                    <a:pt x="183550" y="83735"/>
                    <a:pt x="159102" y="48239"/>
                  </a:cubicBezTo>
                  <a:cubicBezTo>
                    <a:pt x="134655" y="12742"/>
                    <a:pt x="88744" y="-17166"/>
                    <a:pt x="46517" y="11409"/>
                  </a:cubicBezTo>
                  <a:cubicBezTo>
                    <a:pt x="4289" y="39984"/>
                    <a:pt x="-12221" y="80814"/>
                    <a:pt x="9687" y="1239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9052624" y="6351471"/>
              <a:ext cx="779104" cy="506528"/>
            </a:xfrm>
            <a:custGeom>
              <a:avLst/>
              <a:gdLst/>
              <a:ahLst/>
              <a:cxnLst/>
              <a:rect l="l" t="t" r="r" b="b"/>
              <a:pathLst>
                <a:path w="779104" h="506528" extrusionOk="0">
                  <a:moveTo>
                    <a:pt x="619314" y="82920"/>
                  </a:moveTo>
                  <a:cubicBezTo>
                    <a:pt x="429322" y="-42874"/>
                    <a:pt x="209421" y="-26618"/>
                    <a:pt x="75246" y="139054"/>
                  </a:cubicBezTo>
                  <a:cubicBezTo>
                    <a:pt x="5777" y="224842"/>
                    <a:pt x="-11558" y="370575"/>
                    <a:pt x="6856" y="506528"/>
                  </a:cubicBezTo>
                  <a:lnTo>
                    <a:pt x="756156" y="506528"/>
                  </a:lnTo>
                  <a:cubicBezTo>
                    <a:pt x="814831" y="350699"/>
                    <a:pt x="758061" y="174995"/>
                    <a:pt x="619314" y="829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1426120" y="920796"/>
              <a:ext cx="1119129" cy="1077892"/>
            </a:xfrm>
            <a:custGeom>
              <a:avLst/>
              <a:gdLst/>
              <a:ahLst/>
              <a:cxnLst/>
              <a:rect l="l" t="t" r="r" b="b"/>
              <a:pathLst>
                <a:path w="1119129" h="1077892" extrusionOk="0">
                  <a:moveTo>
                    <a:pt x="209068" y="948834"/>
                  </a:moveTo>
                  <a:cubicBezTo>
                    <a:pt x="431318" y="1152034"/>
                    <a:pt x="747548" y="1107584"/>
                    <a:pt x="973671" y="869586"/>
                  </a:cubicBezTo>
                  <a:cubicBezTo>
                    <a:pt x="1199795" y="631588"/>
                    <a:pt x="1154392" y="259097"/>
                    <a:pt x="892201" y="105237"/>
                  </a:cubicBezTo>
                  <a:cubicBezTo>
                    <a:pt x="630009" y="-48624"/>
                    <a:pt x="340957" y="-43226"/>
                    <a:pt x="127597" y="184485"/>
                  </a:cubicBezTo>
                  <a:cubicBezTo>
                    <a:pt x="-85763" y="412196"/>
                    <a:pt x="-13055" y="745444"/>
                    <a:pt x="209068" y="9488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11160703" y="4866386"/>
              <a:ext cx="577036" cy="555898"/>
            </a:xfrm>
            <a:custGeom>
              <a:avLst/>
              <a:gdLst/>
              <a:ahLst/>
              <a:cxnLst/>
              <a:rect l="l" t="t" r="r" b="b"/>
              <a:pathLst>
                <a:path w="577036" h="555898" extrusionOk="0">
                  <a:moveTo>
                    <a:pt x="107753" y="489330"/>
                  </a:moveTo>
                  <a:cubicBezTo>
                    <a:pt x="222053" y="594169"/>
                    <a:pt x="385438" y="571182"/>
                    <a:pt x="502024" y="448436"/>
                  </a:cubicBezTo>
                  <a:cubicBezTo>
                    <a:pt x="618610" y="325691"/>
                    <a:pt x="595242" y="133667"/>
                    <a:pt x="460051" y="54292"/>
                  </a:cubicBezTo>
                  <a:cubicBezTo>
                    <a:pt x="324859" y="-25083"/>
                    <a:pt x="175761" y="-22289"/>
                    <a:pt x="65779" y="95123"/>
                  </a:cubicBezTo>
                  <a:cubicBezTo>
                    <a:pt x="-44203" y="212534"/>
                    <a:pt x="-6738" y="384429"/>
                    <a:pt x="107753" y="489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2352471" y="1985504"/>
              <a:ext cx="189466" cy="182642"/>
            </a:xfrm>
            <a:custGeom>
              <a:avLst/>
              <a:gdLst/>
              <a:ahLst/>
              <a:cxnLst/>
              <a:rect l="l" t="t" r="r" b="b"/>
              <a:pathLst>
                <a:path w="189466" h="182642" extrusionOk="0">
                  <a:moveTo>
                    <a:pt x="35446" y="160795"/>
                  </a:moveTo>
                  <a:cubicBezTo>
                    <a:pt x="73038" y="195212"/>
                    <a:pt x="126632" y="187656"/>
                    <a:pt x="164859" y="147333"/>
                  </a:cubicBezTo>
                  <a:cubicBezTo>
                    <a:pt x="203086" y="107011"/>
                    <a:pt x="195466" y="44019"/>
                    <a:pt x="151079" y="17920"/>
                  </a:cubicBezTo>
                  <a:cubicBezTo>
                    <a:pt x="106693" y="-8178"/>
                    <a:pt x="57734" y="-7480"/>
                    <a:pt x="21603" y="31382"/>
                  </a:cubicBezTo>
                  <a:cubicBezTo>
                    <a:pt x="-14529" y="70244"/>
                    <a:pt x="-2210" y="126505"/>
                    <a:pt x="35446" y="160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11524180" y="5443206"/>
              <a:ext cx="189464" cy="182642"/>
            </a:xfrm>
            <a:custGeom>
              <a:avLst/>
              <a:gdLst/>
              <a:ahLst/>
              <a:cxnLst/>
              <a:rect l="l" t="t" r="r" b="b"/>
              <a:pathLst>
                <a:path w="189464" h="182642" extrusionOk="0">
                  <a:moveTo>
                    <a:pt x="35360" y="160796"/>
                  </a:moveTo>
                  <a:cubicBezTo>
                    <a:pt x="72951" y="195212"/>
                    <a:pt x="126546" y="187656"/>
                    <a:pt x="164836" y="147334"/>
                  </a:cubicBezTo>
                  <a:cubicBezTo>
                    <a:pt x="203126" y="107011"/>
                    <a:pt x="195443" y="44019"/>
                    <a:pt x="150993" y="17921"/>
                  </a:cubicBezTo>
                  <a:cubicBezTo>
                    <a:pt x="106543" y="-8178"/>
                    <a:pt x="57648" y="-7479"/>
                    <a:pt x="21580" y="31383"/>
                  </a:cubicBezTo>
                  <a:cubicBezTo>
                    <a:pt x="-14488" y="70245"/>
                    <a:pt x="-2233" y="126315"/>
                    <a:pt x="35360" y="1607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2512688" y="1837315"/>
              <a:ext cx="94839" cy="91318"/>
            </a:xfrm>
            <a:custGeom>
              <a:avLst/>
              <a:gdLst/>
              <a:ahLst/>
              <a:cxnLst/>
              <a:rect l="l" t="t" r="r" b="b"/>
              <a:pathLst>
                <a:path w="94839" h="91318" extrusionOk="0">
                  <a:moveTo>
                    <a:pt x="17660" y="80385"/>
                  </a:moveTo>
                  <a:cubicBezTo>
                    <a:pt x="36710" y="97593"/>
                    <a:pt x="63253" y="93847"/>
                    <a:pt x="82430" y="73654"/>
                  </a:cubicBezTo>
                  <a:cubicBezTo>
                    <a:pt x="98781" y="57569"/>
                    <a:pt x="99004" y="31280"/>
                    <a:pt x="82919" y="14923"/>
                  </a:cubicBezTo>
                  <a:cubicBezTo>
                    <a:pt x="80684" y="12656"/>
                    <a:pt x="78201" y="10649"/>
                    <a:pt x="75508" y="8947"/>
                  </a:cubicBezTo>
                  <a:cubicBezTo>
                    <a:pt x="53283" y="-4070"/>
                    <a:pt x="28836" y="-3753"/>
                    <a:pt x="10802" y="15678"/>
                  </a:cubicBezTo>
                  <a:cubicBezTo>
                    <a:pt x="-7232" y="35109"/>
                    <a:pt x="-1136" y="62859"/>
                    <a:pt x="17660" y="80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11074663" y="5899581"/>
              <a:ext cx="189465" cy="182642"/>
            </a:xfrm>
            <a:custGeom>
              <a:avLst/>
              <a:gdLst/>
              <a:ahLst/>
              <a:cxnLst/>
              <a:rect l="l" t="t" r="r" b="b"/>
              <a:pathLst>
                <a:path w="189465" h="182642" extrusionOk="0">
                  <a:moveTo>
                    <a:pt x="35360" y="160795"/>
                  </a:moveTo>
                  <a:cubicBezTo>
                    <a:pt x="72952" y="195212"/>
                    <a:pt x="126546" y="187656"/>
                    <a:pt x="164836" y="147333"/>
                  </a:cubicBezTo>
                  <a:cubicBezTo>
                    <a:pt x="203127" y="107011"/>
                    <a:pt x="195443" y="44019"/>
                    <a:pt x="150993" y="17920"/>
                  </a:cubicBezTo>
                  <a:cubicBezTo>
                    <a:pt x="106543" y="-8178"/>
                    <a:pt x="57648" y="-7480"/>
                    <a:pt x="21580" y="31382"/>
                  </a:cubicBezTo>
                  <a:cubicBezTo>
                    <a:pt x="-14488" y="70244"/>
                    <a:pt x="-2233" y="126569"/>
                    <a:pt x="35360" y="160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11669025" y="2982853"/>
              <a:ext cx="522974" cy="555794"/>
            </a:xfrm>
            <a:custGeom>
              <a:avLst/>
              <a:gdLst/>
              <a:ahLst/>
              <a:cxnLst/>
              <a:rect l="l" t="t" r="r" b="b"/>
              <a:pathLst>
                <a:path w="522974" h="555794" extrusionOk="0">
                  <a:moveTo>
                    <a:pt x="522975" y="108136"/>
                  </a:moveTo>
                  <a:cubicBezTo>
                    <a:pt x="505385" y="86527"/>
                    <a:pt x="484049" y="68246"/>
                    <a:pt x="460046" y="54161"/>
                  </a:cubicBezTo>
                  <a:cubicBezTo>
                    <a:pt x="324855" y="-25214"/>
                    <a:pt x="175756" y="-22039"/>
                    <a:pt x="65775" y="95055"/>
                  </a:cubicBezTo>
                  <a:cubicBezTo>
                    <a:pt x="-44207" y="212149"/>
                    <a:pt x="-6743" y="384298"/>
                    <a:pt x="107812" y="489200"/>
                  </a:cubicBezTo>
                  <a:cubicBezTo>
                    <a:pt x="222366" y="594102"/>
                    <a:pt x="385497" y="571051"/>
                    <a:pt x="502083" y="448306"/>
                  </a:cubicBezTo>
                  <a:cubicBezTo>
                    <a:pt x="509513" y="440482"/>
                    <a:pt x="516497" y="432234"/>
                    <a:pt x="522975" y="4236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0" y="5664838"/>
              <a:ext cx="1038230" cy="1193161"/>
            </a:xfrm>
            <a:custGeom>
              <a:avLst/>
              <a:gdLst/>
              <a:ahLst/>
              <a:cxnLst/>
              <a:rect l="l" t="t" r="r" b="b"/>
              <a:pathLst>
                <a:path w="1038230" h="1193161" extrusionOk="0">
                  <a:moveTo>
                    <a:pt x="723900" y="163889"/>
                  </a:moveTo>
                  <a:cubicBezTo>
                    <a:pt x="509461" y="-9592"/>
                    <a:pt x="245936" y="-32389"/>
                    <a:pt x="0" y="35302"/>
                  </a:cubicBezTo>
                  <a:lnTo>
                    <a:pt x="0" y="1193161"/>
                  </a:lnTo>
                  <a:lnTo>
                    <a:pt x="952500" y="1193161"/>
                  </a:lnTo>
                  <a:cubicBezTo>
                    <a:pt x="1125398" y="838704"/>
                    <a:pt x="1030586" y="411825"/>
                    <a:pt x="723900" y="1638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0" y="4897936"/>
              <a:ext cx="1068429" cy="1153631"/>
            </a:xfrm>
            <a:custGeom>
              <a:avLst/>
              <a:gdLst/>
              <a:ahLst/>
              <a:cxnLst/>
              <a:rect l="l" t="t" r="r" b="b"/>
              <a:pathLst>
                <a:path w="1068429" h="1153631" extrusionOk="0">
                  <a:moveTo>
                    <a:pt x="826516" y="125612"/>
                  </a:moveTo>
                  <a:cubicBezTo>
                    <a:pt x="538099" y="-65269"/>
                    <a:pt x="204153" y="-40187"/>
                    <a:pt x="0" y="211718"/>
                  </a:cubicBezTo>
                  <a:lnTo>
                    <a:pt x="0" y="211718"/>
                  </a:lnTo>
                  <a:lnTo>
                    <a:pt x="0" y="946730"/>
                  </a:lnTo>
                  <a:cubicBezTo>
                    <a:pt x="25459" y="980563"/>
                    <a:pt x="54926" y="1011183"/>
                    <a:pt x="87757" y="1037917"/>
                  </a:cubicBezTo>
                  <a:cubicBezTo>
                    <a:pt x="316357" y="1222955"/>
                    <a:pt x="680974" y="1180156"/>
                    <a:pt x="914083" y="951810"/>
                  </a:cubicBezTo>
                  <a:cubicBezTo>
                    <a:pt x="1147191" y="723464"/>
                    <a:pt x="1114870" y="316493"/>
                    <a:pt x="826516" y="1256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10547338" y="2583702"/>
              <a:ext cx="866003" cy="834312"/>
            </a:xfrm>
            <a:custGeom>
              <a:avLst/>
              <a:gdLst/>
              <a:ahLst/>
              <a:cxnLst/>
              <a:rect l="l" t="t" r="r" b="b"/>
              <a:pathLst>
                <a:path w="866003" h="834312" extrusionOk="0">
                  <a:moveTo>
                    <a:pt x="161810" y="734363"/>
                  </a:moveTo>
                  <a:cubicBezTo>
                    <a:pt x="333704" y="891779"/>
                    <a:pt x="578560" y="857235"/>
                    <a:pt x="753503" y="673022"/>
                  </a:cubicBezTo>
                  <a:cubicBezTo>
                    <a:pt x="928445" y="488808"/>
                    <a:pt x="893203" y="200582"/>
                    <a:pt x="690511" y="81456"/>
                  </a:cubicBezTo>
                  <a:cubicBezTo>
                    <a:pt x="487818" y="-37670"/>
                    <a:pt x="263854" y="-33416"/>
                    <a:pt x="98754" y="142797"/>
                  </a:cubicBezTo>
                  <a:cubicBezTo>
                    <a:pt x="-66346" y="319009"/>
                    <a:pt x="-10148" y="576946"/>
                    <a:pt x="161810" y="734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9622038" y="3540800"/>
              <a:ext cx="2228612" cy="2416024"/>
            </a:xfrm>
            <a:custGeom>
              <a:avLst/>
              <a:gdLst/>
              <a:ahLst/>
              <a:cxnLst/>
              <a:rect l="l" t="t" r="r" b="b"/>
              <a:pathLst>
                <a:path w="2614208" h="2834046" extrusionOk="0">
                  <a:moveTo>
                    <a:pt x="2323490" y="183186"/>
                  </a:moveTo>
                  <a:cubicBezTo>
                    <a:pt x="2686837" y="477445"/>
                    <a:pt x="2687091" y="960298"/>
                    <a:pt x="2448649" y="1373811"/>
                  </a:cubicBezTo>
                  <a:cubicBezTo>
                    <a:pt x="2210207" y="1787323"/>
                    <a:pt x="1805584" y="2167878"/>
                    <a:pt x="1523327" y="2516811"/>
                  </a:cubicBezTo>
                  <a:cubicBezTo>
                    <a:pt x="1241069" y="2865743"/>
                    <a:pt x="719353" y="2954961"/>
                    <a:pt x="332702" y="2641969"/>
                  </a:cubicBezTo>
                  <a:cubicBezTo>
                    <a:pt x="-53950" y="2328978"/>
                    <a:pt x="-114084" y="1769225"/>
                    <a:pt x="207606" y="1451344"/>
                  </a:cubicBezTo>
                  <a:cubicBezTo>
                    <a:pt x="529297" y="1133463"/>
                    <a:pt x="788822" y="654229"/>
                    <a:pt x="1132929" y="308344"/>
                  </a:cubicBezTo>
                  <a:cubicBezTo>
                    <a:pt x="1477035" y="-37541"/>
                    <a:pt x="1960206" y="-111010"/>
                    <a:pt x="2323490" y="183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228577" y="3606751"/>
              <a:ext cx="711488" cy="685378"/>
            </a:xfrm>
            <a:custGeom>
              <a:avLst/>
              <a:gdLst/>
              <a:ahLst/>
              <a:cxnLst/>
              <a:rect l="l" t="t" r="r" b="b"/>
              <a:pathLst>
                <a:path w="711488" h="685378" extrusionOk="0">
                  <a:moveTo>
                    <a:pt x="132928" y="603298"/>
                  </a:moveTo>
                  <a:cubicBezTo>
                    <a:pt x="274152" y="732584"/>
                    <a:pt x="475320" y="704200"/>
                    <a:pt x="619020" y="552879"/>
                  </a:cubicBezTo>
                  <a:cubicBezTo>
                    <a:pt x="762721" y="401558"/>
                    <a:pt x="733955" y="164767"/>
                    <a:pt x="567268" y="66914"/>
                  </a:cubicBezTo>
                  <a:cubicBezTo>
                    <a:pt x="400580" y="-30940"/>
                    <a:pt x="216748" y="-27448"/>
                    <a:pt x="81112" y="117269"/>
                  </a:cubicBezTo>
                  <a:cubicBezTo>
                    <a:pt x="-54524" y="261986"/>
                    <a:pt x="-8296" y="474012"/>
                    <a:pt x="132928" y="6032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1245850" y="5946076"/>
              <a:ext cx="946150" cy="911923"/>
            </a:xfrm>
            <a:custGeom>
              <a:avLst/>
              <a:gdLst/>
              <a:ahLst/>
              <a:cxnLst/>
              <a:rect l="l" t="t" r="r" b="b"/>
              <a:pathLst>
                <a:path w="946150" h="911923" extrusionOk="0">
                  <a:moveTo>
                    <a:pt x="946150" y="911923"/>
                  </a:moveTo>
                  <a:lnTo>
                    <a:pt x="946150" y="0"/>
                  </a:lnTo>
                  <a:cubicBezTo>
                    <a:pt x="691388" y="18224"/>
                    <a:pt x="448183" y="129477"/>
                    <a:pt x="242126" y="349250"/>
                  </a:cubicBezTo>
                  <a:cubicBezTo>
                    <a:pt x="86296" y="515620"/>
                    <a:pt x="10478" y="711517"/>
                    <a:pt x="0" y="911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1785200" y="1760054"/>
              <a:ext cx="279737" cy="266755"/>
            </a:xfrm>
            <a:custGeom>
              <a:avLst/>
              <a:gdLst/>
              <a:ahLst/>
              <a:cxnLst/>
              <a:rect l="l" t="t" r="r" b="b"/>
              <a:pathLst>
                <a:path w="279737" h="266755" extrusionOk="0">
                  <a:moveTo>
                    <a:pt x="54946" y="241021"/>
                  </a:moveTo>
                  <a:cubicBezTo>
                    <a:pt x="120224" y="276771"/>
                    <a:pt x="200996" y="279883"/>
                    <a:pt x="249002" y="220700"/>
                  </a:cubicBezTo>
                  <a:cubicBezTo>
                    <a:pt x="296944" y="161468"/>
                    <a:pt x="287801" y="74587"/>
                    <a:pt x="228555" y="26644"/>
                  </a:cubicBezTo>
                  <a:cubicBezTo>
                    <a:pt x="169309" y="-21298"/>
                    <a:pt x="86823" y="1562"/>
                    <a:pt x="34499" y="47028"/>
                  </a:cubicBezTo>
                  <a:cubicBezTo>
                    <a:pt x="-17825" y="92494"/>
                    <a:pt x="-10332" y="205270"/>
                    <a:pt x="54946" y="241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0660470" y="1122685"/>
              <a:ext cx="169519" cy="161673"/>
            </a:xfrm>
            <a:custGeom>
              <a:avLst/>
              <a:gdLst/>
              <a:ahLst/>
              <a:cxnLst/>
              <a:rect l="l" t="t" r="r" b="b"/>
              <a:pathLst>
                <a:path w="169519" h="161673" extrusionOk="0">
                  <a:moveTo>
                    <a:pt x="33311" y="146108"/>
                  </a:moveTo>
                  <a:cubicBezTo>
                    <a:pt x="72871" y="167762"/>
                    <a:pt x="122211" y="169603"/>
                    <a:pt x="150912" y="133726"/>
                  </a:cubicBezTo>
                  <a:cubicBezTo>
                    <a:pt x="179932" y="97829"/>
                    <a:pt x="174408" y="45181"/>
                    <a:pt x="138530" y="16124"/>
                  </a:cubicBezTo>
                  <a:cubicBezTo>
                    <a:pt x="102652" y="-12896"/>
                    <a:pt x="52678" y="947"/>
                    <a:pt x="20928" y="28506"/>
                  </a:cubicBezTo>
                  <a:cubicBezTo>
                    <a:pt x="-10822" y="56065"/>
                    <a:pt x="-6250" y="124391"/>
                    <a:pt x="33311" y="14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0" y="1841488"/>
              <a:ext cx="1425953" cy="2110769"/>
            </a:xfrm>
            <a:custGeom>
              <a:avLst/>
              <a:gdLst/>
              <a:ahLst/>
              <a:cxnLst/>
              <a:rect l="l" t="t" r="r" b="b"/>
              <a:pathLst>
                <a:path w="1425953" h="2110769" extrusionOk="0">
                  <a:moveTo>
                    <a:pt x="1195515" y="146951"/>
                  </a:moveTo>
                  <a:cubicBezTo>
                    <a:pt x="928497" y="-69267"/>
                    <a:pt x="557594" y="-53646"/>
                    <a:pt x="320675" y="238899"/>
                  </a:cubicBezTo>
                  <a:lnTo>
                    <a:pt x="0" y="635012"/>
                  </a:lnTo>
                  <a:lnTo>
                    <a:pt x="0" y="2097861"/>
                  </a:lnTo>
                  <a:cubicBezTo>
                    <a:pt x="226378" y="2145867"/>
                    <a:pt x="483807" y="2058428"/>
                    <a:pt x="607505" y="1861324"/>
                  </a:cubicBezTo>
                  <a:cubicBezTo>
                    <a:pt x="785876" y="1577352"/>
                    <a:pt x="1071055" y="1288681"/>
                    <a:pt x="1287463" y="1021727"/>
                  </a:cubicBezTo>
                  <a:cubicBezTo>
                    <a:pt x="1503445" y="754716"/>
                    <a:pt x="1462291" y="363219"/>
                    <a:pt x="1195515" y="146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1175721" y="5807234"/>
              <a:ext cx="279751" cy="266869"/>
            </a:xfrm>
            <a:custGeom>
              <a:avLst/>
              <a:gdLst/>
              <a:ahLst/>
              <a:cxnLst/>
              <a:rect l="l" t="t" r="r" b="b"/>
              <a:pathLst>
                <a:path w="279751" h="266869" extrusionOk="0">
                  <a:moveTo>
                    <a:pt x="54972" y="241141"/>
                  </a:moveTo>
                  <a:cubicBezTo>
                    <a:pt x="120250" y="276891"/>
                    <a:pt x="201022" y="280003"/>
                    <a:pt x="249028" y="220757"/>
                  </a:cubicBezTo>
                  <a:cubicBezTo>
                    <a:pt x="296952" y="161550"/>
                    <a:pt x="287808" y="74701"/>
                    <a:pt x="228600" y="26777"/>
                  </a:cubicBezTo>
                  <a:cubicBezTo>
                    <a:pt x="228594" y="26771"/>
                    <a:pt x="228588" y="26771"/>
                    <a:pt x="228581" y="26765"/>
                  </a:cubicBezTo>
                  <a:cubicBezTo>
                    <a:pt x="169336" y="-21241"/>
                    <a:pt x="86913" y="1365"/>
                    <a:pt x="34525" y="47085"/>
                  </a:cubicBezTo>
                  <a:cubicBezTo>
                    <a:pt x="-17862" y="92805"/>
                    <a:pt x="-10306" y="205390"/>
                    <a:pt x="54972" y="241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0"/>
          <p:cNvSpPr txBox="1">
            <a:spLocks noGrp="1"/>
          </p:cNvSpPr>
          <p:nvPr>
            <p:ph type="sldNum" idx="12"/>
          </p:nvPr>
        </p:nvSpPr>
        <p:spPr>
          <a:xfrm>
            <a:off x="26813957" y="15017739"/>
            <a:ext cx="1734883" cy="12444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120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>
            <a:off x="7542" y="7546"/>
            <a:ext cx="28919907" cy="16261341"/>
            <a:chOff x="3175" y="3175"/>
            <a:chExt cx="12185776" cy="6852093"/>
          </a:xfrm>
        </p:grpSpPr>
        <p:sp>
          <p:nvSpPr>
            <p:cNvPr id="266" name="Google Shape;266;p11"/>
            <p:cNvSpPr/>
            <p:nvPr/>
          </p:nvSpPr>
          <p:spPr>
            <a:xfrm>
              <a:off x="11340814" y="109410"/>
              <a:ext cx="848010" cy="1622615"/>
            </a:xfrm>
            <a:custGeom>
              <a:avLst/>
              <a:gdLst/>
              <a:ahLst/>
              <a:cxnLst/>
              <a:rect l="l" t="t" r="r" b="b"/>
              <a:pathLst>
                <a:path w="848010" h="1622615" extrusionOk="0">
                  <a:moveTo>
                    <a:pt x="848010" y="1622616"/>
                  </a:moveTo>
                  <a:cubicBezTo>
                    <a:pt x="711168" y="1613725"/>
                    <a:pt x="565943" y="1575816"/>
                    <a:pt x="427767" y="1512888"/>
                  </a:cubicBezTo>
                  <a:cubicBezTo>
                    <a:pt x="507587" y="1308989"/>
                    <a:pt x="446246" y="1074293"/>
                    <a:pt x="287432" y="977456"/>
                  </a:cubicBezTo>
                  <a:cubicBezTo>
                    <a:pt x="197517" y="922655"/>
                    <a:pt x="96425" y="887095"/>
                    <a:pt x="2381" y="877253"/>
                  </a:cubicBezTo>
                  <a:cubicBezTo>
                    <a:pt x="-14891" y="632968"/>
                    <a:pt x="62579" y="410972"/>
                    <a:pt x="209963" y="283083"/>
                  </a:cubicBezTo>
                  <a:cubicBezTo>
                    <a:pt x="394938" y="122365"/>
                    <a:pt x="627284" y="19494"/>
                    <a:pt x="848010" y="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10874301" y="990155"/>
              <a:ext cx="922938" cy="925576"/>
            </a:xfrm>
            <a:custGeom>
              <a:avLst/>
              <a:gdLst/>
              <a:ahLst/>
              <a:cxnLst/>
              <a:rect l="l" t="t" r="r" b="b"/>
              <a:pathLst>
                <a:path w="922938" h="925576" extrusionOk="0">
                  <a:moveTo>
                    <a:pt x="460766" y="925513"/>
                  </a:moveTo>
                  <a:cubicBezTo>
                    <a:pt x="355610" y="925513"/>
                    <a:pt x="254772" y="888873"/>
                    <a:pt x="169174" y="819531"/>
                  </a:cubicBezTo>
                  <a:cubicBezTo>
                    <a:pt x="-29707" y="658495"/>
                    <a:pt x="-54409" y="421767"/>
                    <a:pt x="101292" y="169990"/>
                  </a:cubicBezTo>
                  <a:cubicBezTo>
                    <a:pt x="170063" y="58801"/>
                    <a:pt x="278712" y="0"/>
                    <a:pt x="415427" y="0"/>
                  </a:cubicBezTo>
                  <a:cubicBezTo>
                    <a:pt x="521980" y="0"/>
                    <a:pt x="644027" y="37211"/>
                    <a:pt x="750643" y="102172"/>
                  </a:cubicBezTo>
                  <a:cubicBezTo>
                    <a:pt x="837194" y="154940"/>
                    <a:pt x="895805" y="247333"/>
                    <a:pt x="915743" y="362522"/>
                  </a:cubicBezTo>
                  <a:cubicBezTo>
                    <a:pt x="939683" y="501015"/>
                    <a:pt x="903043" y="646367"/>
                    <a:pt x="818398" y="751205"/>
                  </a:cubicBezTo>
                  <a:cubicBezTo>
                    <a:pt x="728673" y="862013"/>
                    <a:pt x="598307" y="925576"/>
                    <a:pt x="460766" y="92557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9813163" y="4711890"/>
              <a:ext cx="2375661" cy="2142934"/>
            </a:xfrm>
            <a:custGeom>
              <a:avLst/>
              <a:gdLst/>
              <a:ahLst/>
              <a:cxnLst/>
              <a:rect l="l" t="t" r="r" b="b"/>
              <a:pathLst>
                <a:path w="2375661" h="2142934" extrusionOk="0">
                  <a:moveTo>
                    <a:pt x="0" y="2142935"/>
                  </a:moveTo>
                  <a:cubicBezTo>
                    <a:pt x="25781" y="2071243"/>
                    <a:pt x="28321" y="1993265"/>
                    <a:pt x="7303" y="1920050"/>
                  </a:cubicBezTo>
                  <a:cubicBezTo>
                    <a:pt x="178181" y="1739710"/>
                    <a:pt x="338074" y="1526350"/>
                    <a:pt x="474726" y="1340675"/>
                  </a:cubicBezTo>
                  <a:cubicBezTo>
                    <a:pt x="662559" y="1297610"/>
                    <a:pt x="830580" y="1192822"/>
                    <a:pt x="951865" y="1043051"/>
                  </a:cubicBezTo>
                  <a:cubicBezTo>
                    <a:pt x="1043115" y="930338"/>
                    <a:pt x="1145731" y="815912"/>
                    <a:pt x="1254379" y="694690"/>
                  </a:cubicBezTo>
                  <a:cubicBezTo>
                    <a:pt x="1295781" y="648589"/>
                    <a:pt x="1338517" y="600900"/>
                    <a:pt x="1380744" y="553149"/>
                  </a:cubicBezTo>
                  <a:cubicBezTo>
                    <a:pt x="1399413" y="588029"/>
                    <a:pt x="1423924" y="619481"/>
                    <a:pt x="1453134" y="646176"/>
                  </a:cubicBezTo>
                  <a:cubicBezTo>
                    <a:pt x="1499044" y="689337"/>
                    <a:pt x="1559623" y="713423"/>
                    <a:pt x="1622616" y="713550"/>
                  </a:cubicBezTo>
                  <a:cubicBezTo>
                    <a:pt x="1704022" y="713550"/>
                    <a:pt x="1785493" y="675069"/>
                    <a:pt x="1851914" y="605092"/>
                  </a:cubicBezTo>
                  <a:cubicBezTo>
                    <a:pt x="1909318" y="545840"/>
                    <a:pt x="1936306" y="463506"/>
                    <a:pt x="1925193" y="381762"/>
                  </a:cubicBezTo>
                  <a:cubicBezTo>
                    <a:pt x="1915541" y="308527"/>
                    <a:pt x="1872742" y="243795"/>
                    <a:pt x="1809179" y="206184"/>
                  </a:cubicBezTo>
                  <a:cubicBezTo>
                    <a:pt x="1776285" y="186500"/>
                    <a:pt x="1740726" y="171539"/>
                    <a:pt x="1703642" y="161734"/>
                  </a:cubicBezTo>
                  <a:cubicBezTo>
                    <a:pt x="1729422" y="127063"/>
                    <a:pt x="1752918" y="94170"/>
                    <a:pt x="1775143" y="61786"/>
                  </a:cubicBezTo>
                  <a:cubicBezTo>
                    <a:pt x="1894522" y="21304"/>
                    <a:pt x="2019681" y="438"/>
                    <a:pt x="2145729" y="0"/>
                  </a:cubicBezTo>
                  <a:cubicBezTo>
                    <a:pt x="2223071" y="-38"/>
                    <a:pt x="2300161" y="8267"/>
                    <a:pt x="2375662" y="24765"/>
                  </a:cubicBezTo>
                  <a:lnTo>
                    <a:pt x="2375662" y="1231265"/>
                  </a:lnTo>
                  <a:cubicBezTo>
                    <a:pt x="2108200" y="1251077"/>
                    <a:pt x="1871599" y="1368869"/>
                    <a:pt x="1672527" y="1581468"/>
                  </a:cubicBezTo>
                  <a:cubicBezTo>
                    <a:pt x="1525333" y="1738567"/>
                    <a:pt x="1441387" y="1932686"/>
                    <a:pt x="1429639" y="2142935"/>
                  </a:cubicBezTo>
                  <a:close/>
                  <a:moveTo>
                    <a:pt x="1352232" y="1184593"/>
                  </a:moveTo>
                  <a:cubicBezTo>
                    <a:pt x="1324928" y="1184739"/>
                    <a:pt x="1298893" y="1196460"/>
                    <a:pt x="1280731" y="1216850"/>
                  </a:cubicBezTo>
                  <a:cubicBezTo>
                    <a:pt x="1265428" y="1232890"/>
                    <a:pt x="1257364" y="1254468"/>
                    <a:pt x="1258316" y="1276604"/>
                  </a:cubicBezTo>
                  <a:cubicBezTo>
                    <a:pt x="1260157" y="1305179"/>
                    <a:pt x="1273239" y="1331868"/>
                    <a:pt x="1294702" y="1350836"/>
                  </a:cubicBezTo>
                  <a:cubicBezTo>
                    <a:pt x="1310195" y="1365377"/>
                    <a:pt x="1330643" y="1373480"/>
                    <a:pt x="1351852" y="1373505"/>
                  </a:cubicBezTo>
                  <a:cubicBezTo>
                    <a:pt x="1379156" y="1373505"/>
                    <a:pt x="1406462" y="1360805"/>
                    <a:pt x="1428687" y="1337246"/>
                  </a:cubicBezTo>
                  <a:cubicBezTo>
                    <a:pt x="1447991" y="1317301"/>
                    <a:pt x="1457071" y="1289615"/>
                    <a:pt x="1453325" y="1262126"/>
                  </a:cubicBezTo>
                  <a:cubicBezTo>
                    <a:pt x="1450022" y="1237431"/>
                    <a:pt x="1435608" y="1215600"/>
                    <a:pt x="1414208" y="1202881"/>
                  </a:cubicBezTo>
                  <a:cubicBezTo>
                    <a:pt x="1395540" y="1191412"/>
                    <a:pt x="1374140" y="1185107"/>
                    <a:pt x="1352232" y="1184593"/>
                  </a:cubicBezTo>
                  <a:close/>
                  <a:moveTo>
                    <a:pt x="1801749" y="728281"/>
                  </a:moveTo>
                  <a:cubicBezTo>
                    <a:pt x="1774444" y="728402"/>
                    <a:pt x="1748472" y="740105"/>
                    <a:pt x="1730248" y="760476"/>
                  </a:cubicBezTo>
                  <a:cubicBezTo>
                    <a:pt x="1714944" y="776516"/>
                    <a:pt x="1706880" y="798093"/>
                    <a:pt x="1707832" y="820230"/>
                  </a:cubicBezTo>
                  <a:cubicBezTo>
                    <a:pt x="1709674" y="848805"/>
                    <a:pt x="1722755" y="875494"/>
                    <a:pt x="1744218" y="894461"/>
                  </a:cubicBezTo>
                  <a:cubicBezTo>
                    <a:pt x="1759712" y="909028"/>
                    <a:pt x="1780095" y="917137"/>
                    <a:pt x="1801368" y="917131"/>
                  </a:cubicBezTo>
                  <a:cubicBezTo>
                    <a:pt x="1828673" y="917131"/>
                    <a:pt x="1855978" y="904431"/>
                    <a:pt x="1878203" y="880872"/>
                  </a:cubicBezTo>
                  <a:cubicBezTo>
                    <a:pt x="1897507" y="860933"/>
                    <a:pt x="1906588" y="833247"/>
                    <a:pt x="1902841" y="805751"/>
                  </a:cubicBezTo>
                  <a:cubicBezTo>
                    <a:pt x="1899603" y="781044"/>
                    <a:pt x="1885188" y="759200"/>
                    <a:pt x="1863725" y="746506"/>
                  </a:cubicBezTo>
                  <a:cubicBezTo>
                    <a:pt x="1845056" y="735057"/>
                    <a:pt x="1823656" y="728770"/>
                    <a:pt x="1801749" y="728281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11077757" y="5902769"/>
              <a:ext cx="183129" cy="176276"/>
            </a:xfrm>
            <a:custGeom>
              <a:avLst/>
              <a:gdLst/>
              <a:ahLst/>
              <a:cxnLst/>
              <a:rect l="l" t="t" r="r" b="b"/>
              <a:pathLst>
                <a:path w="183129" h="176276" extrusionOk="0">
                  <a:moveTo>
                    <a:pt x="87193" y="176276"/>
                  </a:moveTo>
                  <a:cubicBezTo>
                    <a:pt x="67572" y="176219"/>
                    <a:pt x="48712" y="168701"/>
                    <a:pt x="34424" y="155258"/>
                  </a:cubicBezTo>
                  <a:cubicBezTo>
                    <a:pt x="14232" y="137420"/>
                    <a:pt x="1849" y="112313"/>
                    <a:pt x="72" y="85408"/>
                  </a:cubicBezTo>
                  <a:cubicBezTo>
                    <a:pt x="-818" y="64979"/>
                    <a:pt x="6611" y="45066"/>
                    <a:pt x="20773" y="30290"/>
                  </a:cubicBezTo>
                  <a:cubicBezTo>
                    <a:pt x="37790" y="11176"/>
                    <a:pt x="62048" y="165"/>
                    <a:pt x="87637" y="0"/>
                  </a:cubicBezTo>
                  <a:cubicBezTo>
                    <a:pt x="108402" y="514"/>
                    <a:pt x="128659" y="6521"/>
                    <a:pt x="146311" y="17399"/>
                  </a:cubicBezTo>
                  <a:cubicBezTo>
                    <a:pt x="166061" y="29153"/>
                    <a:pt x="179332" y="49295"/>
                    <a:pt x="182380" y="72072"/>
                  </a:cubicBezTo>
                  <a:cubicBezTo>
                    <a:pt x="185809" y="97650"/>
                    <a:pt x="177363" y="123399"/>
                    <a:pt x="159393" y="141922"/>
                  </a:cubicBezTo>
                  <a:cubicBezTo>
                    <a:pt x="138437" y="164021"/>
                    <a:pt x="112784" y="176213"/>
                    <a:pt x="87193" y="17621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11672262" y="2985960"/>
              <a:ext cx="516689" cy="549529"/>
            </a:xfrm>
            <a:custGeom>
              <a:avLst/>
              <a:gdLst/>
              <a:ahLst/>
              <a:cxnLst/>
              <a:rect l="l" t="t" r="r" b="b"/>
              <a:pathLst>
                <a:path w="516689" h="549529" extrusionOk="0">
                  <a:moveTo>
                    <a:pt x="271897" y="549529"/>
                  </a:moveTo>
                  <a:cubicBezTo>
                    <a:pt x="210493" y="549370"/>
                    <a:pt x="151501" y="525850"/>
                    <a:pt x="106797" y="483743"/>
                  </a:cubicBezTo>
                  <a:cubicBezTo>
                    <a:pt x="42091" y="424498"/>
                    <a:pt x="3229" y="345440"/>
                    <a:pt x="244" y="266827"/>
                  </a:cubicBezTo>
                  <a:cubicBezTo>
                    <a:pt x="-2677" y="202825"/>
                    <a:pt x="20755" y="140417"/>
                    <a:pt x="65014" y="94107"/>
                  </a:cubicBezTo>
                  <a:cubicBezTo>
                    <a:pt x="122672" y="32512"/>
                    <a:pt x="194681" y="0"/>
                    <a:pt x="273294" y="0"/>
                  </a:cubicBezTo>
                  <a:cubicBezTo>
                    <a:pt x="332413" y="0"/>
                    <a:pt x="395341" y="18605"/>
                    <a:pt x="455349" y="53848"/>
                  </a:cubicBezTo>
                  <a:cubicBezTo>
                    <a:pt x="478717" y="67526"/>
                    <a:pt x="499481" y="85236"/>
                    <a:pt x="516690" y="106172"/>
                  </a:cubicBezTo>
                  <a:lnTo>
                    <a:pt x="516690" y="419418"/>
                  </a:lnTo>
                  <a:cubicBezTo>
                    <a:pt x="510467" y="427673"/>
                    <a:pt x="503735" y="435559"/>
                    <a:pt x="496624" y="443039"/>
                  </a:cubicBezTo>
                  <a:cubicBezTo>
                    <a:pt x="431409" y="511683"/>
                    <a:pt x="351653" y="549529"/>
                    <a:pt x="272024" y="549529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10550466" y="2586863"/>
              <a:ext cx="859831" cy="722757"/>
            </a:xfrm>
            <a:custGeom>
              <a:avLst/>
              <a:gdLst/>
              <a:ahLst/>
              <a:cxnLst/>
              <a:rect l="l" t="t" r="r" b="b"/>
              <a:pathLst>
                <a:path w="859831" h="722757" extrusionOk="0">
                  <a:moveTo>
                    <a:pt x="154363" y="722757"/>
                  </a:moveTo>
                  <a:cubicBezTo>
                    <a:pt x="70924" y="643763"/>
                    <a:pt x="17330" y="542989"/>
                    <a:pt x="3551" y="438912"/>
                  </a:cubicBezTo>
                  <a:cubicBezTo>
                    <a:pt x="-11436" y="326454"/>
                    <a:pt x="21203" y="223710"/>
                    <a:pt x="97912" y="141795"/>
                  </a:cubicBezTo>
                  <a:cubicBezTo>
                    <a:pt x="184843" y="49022"/>
                    <a:pt x="293364" y="0"/>
                    <a:pt x="411728" y="0"/>
                  </a:cubicBezTo>
                  <a:cubicBezTo>
                    <a:pt x="500628" y="0"/>
                    <a:pt x="595498" y="28004"/>
                    <a:pt x="685731" y="81026"/>
                  </a:cubicBezTo>
                  <a:cubicBezTo>
                    <a:pt x="779076" y="136360"/>
                    <a:pt x="841877" y="231496"/>
                    <a:pt x="856038" y="339090"/>
                  </a:cubicBezTo>
                  <a:cubicBezTo>
                    <a:pt x="872802" y="458026"/>
                    <a:pt x="833496" y="577786"/>
                    <a:pt x="748088" y="667703"/>
                  </a:cubicBezTo>
                  <a:cubicBezTo>
                    <a:pt x="743897" y="672084"/>
                    <a:pt x="739706" y="676339"/>
                    <a:pt x="735388" y="680403"/>
                  </a:cubicBezTo>
                  <a:cubicBezTo>
                    <a:pt x="661093" y="657815"/>
                    <a:pt x="583877" y="646367"/>
                    <a:pt x="506216" y="646430"/>
                  </a:cubicBezTo>
                  <a:cubicBezTo>
                    <a:pt x="384932" y="647167"/>
                    <a:pt x="265107" y="673164"/>
                    <a:pt x="154363" y="722757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11788393" y="1763128"/>
              <a:ext cx="273276" cy="260553"/>
            </a:xfrm>
            <a:custGeom>
              <a:avLst/>
              <a:gdLst/>
              <a:ahLst/>
              <a:cxnLst/>
              <a:rect l="l" t="t" r="r" b="b"/>
              <a:pathLst>
                <a:path w="273276" h="260553" extrusionOk="0">
                  <a:moveTo>
                    <a:pt x="145733" y="260553"/>
                  </a:moveTo>
                  <a:cubicBezTo>
                    <a:pt x="113285" y="259931"/>
                    <a:pt x="81471" y="251200"/>
                    <a:pt x="53277" y="235153"/>
                  </a:cubicBezTo>
                  <a:cubicBezTo>
                    <a:pt x="24702" y="219469"/>
                    <a:pt x="5080" y="186385"/>
                    <a:pt x="826" y="146571"/>
                  </a:cubicBezTo>
                  <a:cubicBezTo>
                    <a:pt x="-3428" y="106756"/>
                    <a:pt x="8954" y="67513"/>
                    <a:pt x="33401" y="46304"/>
                  </a:cubicBezTo>
                  <a:cubicBezTo>
                    <a:pt x="66739" y="17348"/>
                    <a:pt x="109601" y="13"/>
                    <a:pt x="148463" y="13"/>
                  </a:cubicBezTo>
                  <a:cubicBezTo>
                    <a:pt x="175705" y="-393"/>
                    <a:pt x="202185" y="8801"/>
                    <a:pt x="223330" y="25984"/>
                  </a:cubicBezTo>
                  <a:cubicBezTo>
                    <a:pt x="281115" y="72873"/>
                    <a:pt x="290068" y="157683"/>
                    <a:pt x="243333" y="215595"/>
                  </a:cubicBezTo>
                  <a:cubicBezTo>
                    <a:pt x="219584" y="244951"/>
                    <a:pt x="183515" y="261557"/>
                    <a:pt x="145733" y="26049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10663692" y="1125849"/>
              <a:ext cx="162747" cy="155355"/>
            </a:xfrm>
            <a:custGeom>
              <a:avLst/>
              <a:gdLst/>
              <a:ahLst/>
              <a:cxnLst/>
              <a:rect l="l" t="t" r="r" b="b"/>
              <a:pathLst>
                <a:path w="162747" h="155355" extrusionOk="0">
                  <a:moveTo>
                    <a:pt x="87049" y="155326"/>
                  </a:moveTo>
                  <a:cubicBezTo>
                    <a:pt x="67617" y="154952"/>
                    <a:pt x="48567" y="149738"/>
                    <a:pt x="31613" y="140150"/>
                  </a:cubicBezTo>
                  <a:cubicBezTo>
                    <a:pt x="14658" y="130815"/>
                    <a:pt x="3038" y="111130"/>
                    <a:pt x="498" y="87445"/>
                  </a:cubicBezTo>
                  <a:cubicBezTo>
                    <a:pt x="-2042" y="63759"/>
                    <a:pt x="5260" y="40328"/>
                    <a:pt x="19548" y="27691"/>
                  </a:cubicBezTo>
                  <a:cubicBezTo>
                    <a:pt x="38598" y="10711"/>
                    <a:pt x="62982" y="920"/>
                    <a:pt x="88509" y="5"/>
                  </a:cubicBezTo>
                  <a:cubicBezTo>
                    <a:pt x="104702" y="-192"/>
                    <a:pt x="120386" y="5263"/>
                    <a:pt x="132959" y="15436"/>
                  </a:cubicBezTo>
                  <a:cubicBezTo>
                    <a:pt x="167439" y="43420"/>
                    <a:pt x="172774" y="94055"/>
                    <a:pt x="144833" y="128593"/>
                  </a:cubicBezTo>
                  <a:cubicBezTo>
                    <a:pt x="130673" y="146081"/>
                    <a:pt x="109146" y="155967"/>
                    <a:pt x="86667" y="155326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9242388" y="3239770"/>
              <a:ext cx="2607895" cy="2827210"/>
            </a:xfrm>
            <a:custGeom>
              <a:avLst/>
              <a:gdLst/>
              <a:ahLst/>
              <a:cxnLst/>
              <a:rect l="l" t="t" r="r" b="b"/>
              <a:pathLst>
                <a:path w="2607895" h="2827210" extrusionOk="0">
                  <a:moveTo>
                    <a:pt x="860716" y="2827211"/>
                  </a:moveTo>
                  <a:cubicBezTo>
                    <a:pt x="669073" y="2827211"/>
                    <a:pt x="486066" y="2761044"/>
                    <a:pt x="331570" y="2635885"/>
                  </a:cubicBezTo>
                  <a:cubicBezTo>
                    <a:pt x="133577" y="2475547"/>
                    <a:pt x="13118" y="2243391"/>
                    <a:pt x="989" y="1998980"/>
                  </a:cubicBezTo>
                  <a:cubicBezTo>
                    <a:pt x="-9488" y="1786382"/>
                    <a:pt x="63537" y="1591437"/>
                    <a:pt x="206666" y="1450022"/>
                  </a:cubicBezTo>
                  <a:cubicBezTo>
                    <a:pt x="366686" y="1291844"/>
                    <a:pt x="508481" y="1097788"/>
                    <a:pt x="658531" y="892365"/>
                  </a:cubicBezTo>
                  <a:cubicBezTo>
                    <a:pt x="806296" y="690118"/>
                    <a:pt x="959077" y="480949"/>
                    <a:pt x="1131988" y="307277"/>
                  </a:cubicBezTo>
                  <a:cubicBezTo>
                    <a:pt x="1329346" y="109093"/>
                    <a:pt x="1571662" y="0"/>
                    <a:pt x="1814359" y="0"/>
                  </a:cubicBezTo>
                  <a:cubicBezTo>
                    <a:pt x="1996730" y="0"/>
                    <a:pt x="2170975" y="63055"/>
                    <a:pt x="2318358" y="182372"/>
                  </a:cubicBezTo>
                  <a:cubicBezTo>
                    <a:pt x="2489808" y="321120"/>
                    <a:pt x="2588932" y="510730"/>
                    <a:pt x="2605379" y="730695"/>
                  </a:cubicBezTo>
                  <a:cubicBezTo>
                    <a:pt x="2620872" y="936879"/>
                    <a:pt x="2564611" y="1157605"/>
                    <a:pt x="2442755" y="1368933"/>
                  </a:cubicBezTo>
                  <a:cubicBezTo>
                    <a:pt x="2281656" y="1648333"/>
                    <a:pt x="2047213" y="1909699"/>
                    <a:pt x="1820455" y="2162683"/>
                  </a:cubicBezTo>
                  <a:cubicBezTo>
                    <a:pt x="1711743" y="2283905"/>
                    <a:pt x="1609063" y="2398458"/>
                    <a:pt x="1517623" y="2511362"/>
                  </a:cubicBezTo>
                  <a:cubicBezTo>
                    <a:pt x="1355063" y="2712021"/>
                    <a:pt x="1115605" y="2827211"/>
                    <a:pt x="860716" y="2827211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1249025" y="5949505"/>
              <a:ext cx="939800" cy="905319"/>
            </a:xfrm>
            <a:custGeom>
              <a:avLst/>
              <a:gdLst/>
              <a:ahLst/>
              <a:cxnLst/>
              <a:rect l="l" t="t" r="r" b="b"/>
              <a:pathLst>
                <a:path w="939800" h="905319" extrusionOk="0">
                  <a:moveTo>
                    <a:pt x="0" y="905320"/>
                  </a:moveTo>
                  <a:cubicBezTo>
                    <a:pt x="11747" y="696659"/>
                    <a:pt x="95250" y="504127"/>
                    <a:pt x="241300" y="348171"/>
                  </a:cubicBezTo>
                  <a:cubicBezTo>
                    <a:pt x="439166" y="136970"/>
                    <a:pt x="674180" y="19812"/>
                    <a:pt x="939800" y="0"/>
                  </a:cubicBezTo>
                  <a:lnTo>
                    <a:pt x="939800" y="905320"/>
                  </a:ln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9055701" y="6354953"/>
              <a:ext cx="772367" cy="500315"/>
            </a:xfrm>
            <a:custGeom>
              <a:avLst/>
              <a:gdLst/>
              <a:ahLst/>
              <a:cxnLst/>
              <a:rect l="l" t="t" r="r" b="b"/>
              <a:pathLst>
                <a:path w="772367" h="500315" extrusionOk="0">
                  <a:moveTo>
                    <a:pt x="6574" y="499872"/>
                  </a:moveTo>
                  <a:cubicBezTo>
                    <a:pt x="-13175" y="350012"/>
                    <a:pt x="12162" y="214693"/>
                    <a:pt x="74645" y="137922"/>
                  </a:cubicBezTo>
                  <a:cubicBezTo>
                    <a:pt x="146654" y="49022"/>
                    <a:pt x="247683" y="0"/>
                    <a:pt x="359189" y="0"/>
                  </a:cubicBezTo>
                  <a:cubicBezTo>
                    <a:pt x="444787" y="0"/>
                    <a:pt x="533052" y="28511"/>
                    <a:pt x="614459" y="82550"/>
                  </a:cubicBezTo>
                  <a:cubicBezTo>
                    <a:pt x="750730" y="173736"/>
                    <a:pt x="807054" y="346328"/>
                    <a:pt x="750667" y="50031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3175" y="3175"/>
              <a:ext cx="2097785" cy="2906966"/>
            </a:xfrm>
            <a:custGeom>
              <a:avLst/>
              <a:gdLst/>
              <a:ahLst/>
              <a:cxnLst/>
              <a:rect l="l" t="t" r="r" b="b"/>
              <a:pathLst>
                <a:path w="2097785" h="2906966" extrusionOk="0">
                  <a:moveTo>
                    <a:pt x="1249871" y="2906967"/>
                  </a:moveTo>
                  <a:cubicBezTo>
                    <a:pt x="1263079" y="2891028"/>
                    <a:pt x="1275271" y="2876233"/>
                    <a:pt x="1286701" y="2862072"/>
                  </a:cubicBezTo>
                  <a:cubicBezTo>
                    <a:pt x="1503966" y="2593740"/>
                    <a:pt x="1462602" y="2200097"/>
                    <a:pt x="1194308" y="1982788"/>
                  </a:cubicBezTo>
                  <a:cubicBezTo>
                    <a:pt x="1075055" y="1885950"/>
                    <a:pt x="936371" y="1835150"/>
                    <a:pt x="793369" y="1835150"/>
                  </a:cubicBezTo>
                  <a:cubicBezTo>
                    <a:pt x="610235" y="1835150"/>
                    <a:pt x="440373" y="1920431"/>
                    <a:pt x="315024" y="2075180"/>
                  </a:cubicBezTo>
                  <a:lnTo>
                    <a:pt x="0" y="2464245"/>
                  </a:lnTo>
                  <a:lnTo>
                    <a:pt x="0" y="0"/>
                  </a:lnTo>
                  <a:lnTo>
                    <a:pt x="349250" y="0"/>
                  </a:lnTo>
                  <a:cubicBezTo>
                    <a:pt x="237300" y="313690"/>
                    <a:pt x="313690" y="598234"/>
                    <a:pt x="565150" y="801624"/>
                  </a:cubicBezTo>
                  <a:cubicBezTo>
                    <a:pt x="700024" y="910844"/>
                    <a:pt x="858838" y="968566"/>
                    <a:pt x="1024573" y="968566"/>
                  </a:cubicBezTo>
                  <a:cubicBezTo>
                    <a:pt x="1241235" y="968566"/>
                    <a:pt x="1446467" y="868553"/>
                    <a:pt x="1587627" y="694182"/>
                  </a:cubicBezTo>
                  <a:cubicBezTo>
                    <a:pt x="1677543" y="583121"/>
                    <a:pt x="1734566" y="439039"/>
                    <a:pt x="1748536" y="287782"/>
                  </a:cubicBezTo>
                  <a:cubicBezTo>
                    <a:pt x="1914493" y="471199"/>
                    <a:pt x="2034235" y="691604"/>
                    <a:pt x="2097786" y="930656"/>
                  </a:cubicBezTo>
                  <a:cubicBezTo>
                    <a:pt x="2052403" y="920058"/>
                    <a:pt x="2005965" y="914629"/>
                    <a:pt x="1959356" y="914463"/>
                  </a:cubicBezTo>
                  <a:cubicBezTo>
                    <a:pt x="1804353" y="914463"/>
                    <a:pt x="1662303" y="978535"/>
                    <a:pt x="1548702" y="1099884"/>
                  </a:cubicBezTo>
                  <a:cubicBezTo>
                    <a:pt x="1460957" y="1191374"/>
                    <a:pt x="1414513" y="1314812"/>
                    <a:pt x="1420178" y="1441450"/>
                  </a:cubicBezTo>
                  <a:cubicBezTo>
                    <a:pt x="1426147" y="1596390"/>
                    <a:pt x="1502728" y="1752156"/>
                    <a:pt x="1629728" y="1868742"/>
                  </a:cubicBezTo>
                  <a:cubicBezTo>
                    <a:pt x="1722564" y="1953768"/>
                    <a:pt x="1835531" y="1998663"/>
                    <a:pt x="1956308" y="1998663"/>
                  </a:cubicBezTo>
                  <a:cubicBezTo>
                    <a:pt x="1980578" y="1998644"/>
                    <a:pt x="2004816" y="1996866"/>
                    <a:pt x="2028825" y="1993329"/>
                  </a:cubicBezTo>
                  <a:cubicBezTo>
                    <a:pt x="1944961" y="2200561"/>
                    <a:pt x="1822552" y="2390007"/>
                    <a:pt x="1668082" y="2551621"/>
                  </a:cubicBezTo>
                  <a:cubicBezTo>
                    <a:pt x="1542136" y="2685047"/>
                    <a:pt x="1401883" y="2804217"/>
                    <a:pt x="1249871" y="2906967"/>
                  </a:cubicBezTo>
                  <a:close/>
                  <a:moveTo>
                    <a:pt x="314198" y="767080"/>
                  </a:moveTo>
                  <a:cubicBezTo>
                    <a:pt x="268288" y="767080"/>
                    <a:pt x="231648" y="786892"/>
                    <a:pt x="208725" y="824230"/>
                  </a:cubicBezTo>
                  <a:cubicBezTo>
                    <a:pt x="156909" y="908050"/>
                    <a:pt x="165100" y="986790"/>
                    <a:pt x="231648" y="1040511"/>
                  </a:cubicBezTo>
                  <a:cubicBezTo>
                    <a:pt x="295784" y="1094200"/>
                    <a:pt x="391300" y="1085736"/>
                    <a:pt x="444990" y="1021594"/>
                  </a:cubicBezTo>
                  <a:cubicBezTo>
                    <a:pt x="446077" y="1020299"/>
                    <a:pt x="447141" y="1018985"/>
                    <a:pt x="448183" y="1017651"/>
                  </a:cubicBezTo>
                  <a:cubicBezTo>
                    <a:pt x="476910" y="981062"/>
                    <a:pt x="488730" y="933990"/>
                    <a:pt x="480695" y="888175"/>
                  </a:cubicBezTo>
                  <a:cubicBezTo>
                    <a:pt x="474345" y="849630"/>
                    <a:pt x="454279" y="818325"/>
                    <a:pt x="425132" y="800862"/>
                  </a:cubicBezTo>
                  <a:cubicBezTo>
                    <a:pt x="391812" y="779945"/>
                    <a:pt x="353520" y="768287"/>
                    <a:pt x="314198" y="76708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308614" y="3175"/>
              <a:ext cx="1439922" cy="962215"/>
            </a:xfrm>
            <a:custGeom>
              <a:avLst/>
              <a:gdLst/>
              <a:ahLst/>
              <a:cxnLst/>
              <a:rect l="l" t="t" r="r" b="b"/>
              <a:pathLst>
                <a:path w="1439922" h="962215" extrusionOk="0">
                  <a:moveTo>
                    <a:pt x="718816" y="962216"/>
                  </a:moveTo>
                  <a:cubicBezTo>
                    <a:pt x="554541" y="962216"/>
                    <a:pt x="397061" y="905066"/>
                    <a:pt x="263394" y="796671"/>
                  </a:cubicBezTo>
                  <a:cubicBezTo>
                    <a:pt x="13902" y="594678"/>
                    <a:pt x="-61536" y="311785"/>
                    <a:pt x="50732" y="0"/>
                  </a:cubicBezTo>
                  <a:lnTo>
                    <a:pt x="1409061" y="0"/>
                  </a:lnTo>
                  <a:cubicBezTo>
                    <a:pt x="1479228" y="233617"/>
                    <a:pt x="1427476" y="504254"/>
                    <a:pt x="1276917" y="690182"/>
                  </a:cubicBezTo>
                  <a:cubicBezTo>
                    <a:pt x="1137217" y="863029"/>
                    <a:pt x="933446" y="962216"/>
                    <a:pt x="718752" y="96221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2031045" y="3175"/>
              <a:ext cx="367163" cy="325183"/>
            </a:xfrm>
            <a:custGeom>
              <a:avLst/>
              <a:gdLst/>
              <a:ahLst/>
              <a:cxnLst/>
              <a:rect l="l" t="t" r="r" b="b"/>
              <a:pathLst>
                <a:path w="367163" h="325183" extrusionOk="0">
                  <a:moveTo>
                    <a:pt x="180469" y="325057"/>
                  </a:moveTo>
                  <a:cubicBezTo>
                    <a:pt x="112556" y="325175"/>
                    <a:pt x="50599" y="286307"/>
                    <a:pt x="21148" y="225108"/>
                  </a:cubicBezTo>
                  <a:cubicBezTo>
                    <a:pt x="-20190" y="143701"/>
                    <a:pt x="-506" y="63818"/>
                    <a:pt x="76520" y="0"/>
                  </a:cubicBezTo>
                  <a:lnTo>
                    <a:pt x="287213" y="0"/>
                  </a:lnTo>
                  <a:cubicBezTo>
                    <a:pt x="309146" y="17682"/>
                    <a:pt x="328393" y="38451"/>
                    <a:pt x="344363" y="61659"/>
                  </a:cubicBezTo>
                  <a:cubicBezTo>
                    <a:pt x="366778" y="94298"/>
                    <a:pt x="372938" y="136716"/>
                    <a:pt x="361635" y="181039"/>
                  </a:cubicBezTo>
                  <a:cubicBezTo>
                    <a:pt x="348300" y="234221"/>
                    <a:pt x="312975" y="279221"/>
                    <a:pt x="264480" y="304800"/>
                  </a:cubicBezTo>
                  <a:cubicBezTo>
                    <a:pt x="238451" y="318067"/>
                    <a:pt x="209679" y="325048"/>
                    <a:pt x="180469" y="325184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2373089" y="276225"/>
              <a:ext cx="163494" cy="164147"/>
            </a:xfrm>
            <a:custGeom>
              <a:avLst/>
              <a:gdLst/>
              <a:ahLst/>
              <a:cxnLst/>
              <a:rect l="l" t="t" r="r" b="b"/>
              <a:pathLst>
                <a:path w="163494" h="164147" extrusionOk="0">
                  <a:moveTo>
                    <a:pt x="80169" y="164147"/>
                  </a:moveTo>
                  <a:cubicBezTo>
                    <a:pt x="49963" y="164203"/>
                    <a:pt x="22404" y="146917"/>
                    <a:pt x="9303" y="119697"/>
                  </a:cubicBezTo>
                  <a:cubicBezTo>
                    <a:pt x="-10890" y="79883"/>
                    <a:pt x="2128" y="40322"/>
                    <a:pt x="45054" y="11240"/>
                  </a:cubicBezTo>
                  <a:cubicBezTo>
                    <a:pt x="54966" y="4114"/>
                    <a:pt x="66822" y="192"/>
                    <a:pt x="79026" y="0"/>
                  </a:cubicBezTo>
                  <a:cubicBezTo>
                    <a:pt x="110015" y="0"/>
                    <a:pt x="137700" y="24194"/>
                    <a:pt x="153258" y="46863"/>
                  </a:cubicBezTo>
                  <a:cubicBezTo>
                    <a:pt x="163367" y="62524"/>
                    <a:pt x="166155" y="81815"/>
                    <a:pt x="160878" y="99695"/>
                  </a:cubicBezTo>
                  <a:cubicBezTo>
                    <a:pt x="154896" y="123371"/>
                    <a:pt x="139161" y="143401"/>
                    <a:pt x="117571" y="154813"/>
                  </a:cubicBezTo>
                  <a:cubicBezTo>
                    <a:pt x="106001" y="160769"/>
                    <a:pt x="93181" y="163883"/>
                    <a:pt x="80169" y="16389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2355649" y="1988883"/>
              <a:ext cx="183140" cy="176276"/>
            </a:xfrm>
            <a:custGeom>
              <a:avLst/>
              <a:gdLst/>
              <a:ahLst/>
              <a:cxnLst/>
              <a:rect l="l" t="t" r="r" b="b"/>
              <a:pathLst>
                <a:path w="183140" h="176276" extrusionOk="0">
                  <a:moveTo>
                    <a:pt x="87196" y="176276"/>
                  </a:moveTo>
                  <a:cubicBezTo>
                    <a:pt x="67555" y="176219"/>
                    <a:pt x="48677" y="168707"/>
                    <a:pt x="34364" y="155258"/>
                  </a:cubicBezTo>
                  <a:cubicBezTo>
                    <a:pt x="14120" y="137446"/>
                    <a:pt x="1782" y="112319"/>
                    <a:pt x="74" y="85408"/>
                  </a:cubicBezTo>
                  <a:cubicBezTo>
                    <a:pt x="-834" y="64980"/>
                    <a:pt x="6640" y="45066"/>
                    <a:pt x="20775" y="30290"/>
                  </a:cubicBezTo>
                  <a:cubicBezTo>
                    <a:pt x="37761" y="11176"/>
                    <a:pt x="62069" y="165"/>
                    <a:pt x="87640" y="0"/>
                  </a:cubicBezTo>
                  <a:cubicBezTo>
                    <a:pt x="108392" y="514"/>
                    <a:pt x="128636" y="6522"/>
                    <a:pt x="146315" y="17399"/>
                  </a:cubicBezTo>
                  <a:cubicBezTo>
                    <a:pt x="166063" y="29153"/>
                    <a:pt x="179347" y="49295"/>
                    <a:pt x="182383" y="72073"/>
                  </a:cubicBezTo>
                  <a:cubicBezTo>
                    <a:pt x="185837" y="97650"/>
                    <a:pt x="177366" y="123400"/>
                    <a:pt x="159396" y="141923"/>
                  </a:cubicBezTo>
                  <a:cubicBezTo>
                    <a:pt x="138377" y="164021"/>
                    <a:pt x="112723" y="176213"/>
                    <a:pt x="87196" y="17621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2515771" y="1840229"/>
              <a:ext cx="88404" cy="84899"/>
            </a:xfrm>
            <a:custGeom>
              <a:avLst/>
              <a:gdLst/>
              <a:ahLst/>
              <a:cxnLst/>
              <a:rect l="l" t="t" r="r" b="b"/>
              <a:pathLst>
                <a:path w="88404" h="84899" extrusionOk="0">
                  <a:moveTo>
                    <a:pt x="42072" y="84900"/>
                  </a:moveTo>
                  <a:cubicBezTo>
                    <a:pt x="32629" y="84893"/>
                    <a:pt x="23543" y="81280"/>
                    <a:pt x="16672" y="74803"/>
                  </a:cubicBezTo>
                  <a:cubicBezTo>
                    <a:pt x="6867" y="66192"/>
                    <a:pt x="886" y="54045"/>
                    <a:pt x="35" y="41021"/>
                  </a:cubicBezTo>
                  <a:cubicBezTo>
                    <a:pt x="-397" y="31236"/>
                    <a:pt x="3185" y="21698"/>
                    <a:pt x="9941" y="14605"/>
                  </a:cubicBezTo>
                  <a:cubicBezTo>
                    <a:pt x="18152" y="5404"/>
                    <a:pt x="29867" y="95"/>
                    <a:pt x="42199" y="0"/>
                  </a:cubicBezTo>
                  <a:cubicBezTo>
                    <a:pt x="52302" y="241"/>
                    <a:pt x="62163" y="3156"/>
                    <a:pt x="70774" y="8446"/>
                  </a:cubicBezTo>
                  <a:cubicBezTo>
                    <a:pt x="80236" y="14091"/>
                    <a:pt x="86598" y="23749"/>
                    <a:pt x="88046" y="34671"/>
                  </a:cubicBezTo>
                  <a:cubicBezTo>
                    <a:pt x="89697" y="46977"/>
                    <a:pt x="85595" y="59366"/>
                    <a:pt x="76933" y="68263"/>
                  </a:cubicBezTo>
                  <a:cubicBezTo>
                    <a:pt x="68082" y="78378"/>
                    <a:pt x="55445" y="84398"/>
                    <a:pt x="42008" y="8490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3175" y="5854001"/>
              <a:ext cx="1031722" cy="1000823"/>
            </a:xfrm>
            <a:custGeom>
              <a:avLst/>
              <a:gdLst/>
              <a:ahLst/>
              <a:cxnLst/>
              <a:rect l="l" t="t" r="r" b="b"/>
              <a:pathLst>
                <a:path w="1031722" h="1000823" extrusionOk="0">
                  <a:moveTo>
                    <a:pt x="0" y="1000823"/>
                  </a:moveTo>
                  <a:lnTo>
                    <a:pt x="0" y="0"/>
                  </a:lnTo>
                  <a:cubicBezTo>
                    <a:pt x="24258" y="31121"/>
                    <a:pt x="51950" y="59410"/>
                    <a:pt x="82550" y="84328"/>
                  </a:cubicBezTo>
                  <a:cubicBezTo>
                    <a:pt x="176594" y="160464"/>
                    <a:pt x="295720" y="200723"/>
                    <a:pt x="426974" y="200723"/>
                  </a:cubicBezTo>
                  <a:cubicBezTo>
                    <a:pt x="563563" y="200723"/>
                    <a:pt x="703136" y="156273"/>
                    <a:pt x="820293" y="74676"/>
                  </a:cubicBezTo>
                  <a:cubicBezTo>
                    <a:pt x="930802" y="199453"/>
                    <a:pt x="1001674" y="354298"/>
                    <a:pt x="1023874" y="519494"/>
                  </a:cubicBezTo>
                  <a:cubicBezTo>
                    <a:pt x="1046556" y="684022"/>
                    <a:pt x="1019810" y="851535"/>
                    <a:pt x="947039" y="100082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3175" y="4901438"/>
              <a:ext cx="1062141" cy="1146936"/>
            </a:xfrm>
            <a:custGeom>
              <a:avLst/>
              <a:gdLst/>
              <a:ahLst/>
              <a:cxnLst/>
              <a:rect l="l" t="t" r="r" b="b"/>
              <a:pathLst>
                <a:path w="1062141" h="1146936" extrusionOk="0">
                  <a:moveTo>
                    <a:pt x="427101" y="1146937"/>
                  </a:moveTo>
                  <a:cubicBezTo>
                    <a:pt x="297180" y="1146937"/>
                    <a:pt x="179451" y="1107186"/>
                    <a:pt x="86551" y="1031939"/>
                  </a:cubicBezTo>
                  <a:cubicBezTo>
                    <a:pt x="54211" y="1005580"/>
                    <a:pt x="25153" y="975436"/>
                    <a:pt x="0" y="942150"/>
                  </a:cubicBezTo>
                  <a:lnTo>
                    <a:pt x="0" y="209550"/>
                  </a:lnTo>
                  <a:cubicBezTo>
                    <a:pt x="110046" y="74104"/>
                    <a:pt x="263970" y="0"/>
                    <a:pt x="433642" y="0"/>
                  </a:cubicBezTo>
                  <a:cubicBezTo>
                    <a:pt x="563817" y="0"/>
                    <a:pt x="697929" y="43243"/>
                    <a:pt x="821563" y="125095"/>
                  </a:cubicBezTo>
                  <a:cubicBezTo>
                    <a:pt x="957142" y="214681"/>
                    <a:pt x="1044715" y="360978"/>
                    <a:pt x="1059625" y="522796"/>
                  </a:cubicBezTo>
                  <a:cubicBezTo>
                    <a:pt x="1074928" y="683070"/>
                    <a:pt x="1019937" y="837438"/>
                    <a:pt x="908685" y="946340"/>
                  </a:cubicBezTo>
                  <a:cubicBezTo>
                    <a:pt x="778320" y="1073721"/>
                    <a:pt x="602806" y="1146937"/>
                    <a:pt x="427101" y="1146937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232346" y="3622484"/>
              <a:ext cx="704594" cy="666750"/>
            </a:xfrm>
            <a:custGeom>
              <a:avLst/>
              <a:gdLst/>
              <a:ahLst/>
              <a:cxnLst/>
              <a:rect l="l" t="t" r="r" b="b"/>
              <a:pathLst>
                <a:path w="704594" h="666750" extrusionOk="0">
                  <a:moveTo>
                    <a:pt x="335471" y="666560"/>
                  </a:moveTo>
                  <a:cubicBezTo>
                    <a:pt x="259559" y="666414"/>
                    <a:pt x="186555" y="637350"/>
                    <a:pt x="131318" y="585280"/>
                  </a:cubicBezTo>
                  <a:cubicBezTo>
                    <a:pt x="53276" y="513779"/>
                    <a:pt x="5778" y="418529"/>
                    <a:pt x="0" y="323533"/>
                  </a:cubicBezTo>
                  <a:cubicBezTo>
                    <a:pt x="161544" y="295339"/>
                    <a:pt x="299148" y="207455"/>
                    <a:pt x="377889" y="82233"/>
                  </a:cubicBezTo>
                  <a:cubicBezTo>
                    <a:pt x="394272" y="56134"/>
                    <a:pt x="412559" y="28448"/>
                    <a:pt x="432308" y="0"/>
                  </a:cubicBezTo>
                  <a:cubicBezTo>
                    <a:pt x="477850" y="11843"/>
                    <a:pt x="521487" y="30080"/>
                    <a:pt x="561912" y="54166"/>
                  </a:cubicBezTo>
                  <a:cubicBezTo>
                    <a:pt x="638486" y="99511"/>
                    <a:pt x="689991" y="177514"/>
                    <a:pt x="701612" y="265748"/>
                  </a:cubicBezTo>
                  <a:cubicBezTo>
                    <a:pt x="715086" y="364389"/>
                    <a:pt x="682447" y="463747"/>
                    <a:pt x="613093" y="535178"/>
                  </a:cubicBezTo>
                  <a:cubicBezTo>
                    <a:pt x="532511" y="620014"/>
                    <a:pt x="433959" y="666750"/>
                    <a:pt x="335598" y="66675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429225" y="923925"/>
              <a:ext cx="1113147" cy="1071752"/>
            </a:xfrm>
            <a:custGeom>
              <a:avLst/>
              <a:gdLst/>
              <a:ahLst/>
              <a:cxnLst/>
              <a:rect l="l" t="t" r="r" b="b"/>
              <a:pathLst>
                <a:path w="1113147" h="1071752" extrusionOk="0">
                  <a:moveTo>
                    <a:pt x="530448" y="1071689"/>
                  </a:moveTo>
                  <a:cubicBezTo>
                    <a:pt x="411195" y="1071689"/>
                    <a:pt x="299752" y="1027239"/>
                    <a:pt x="208122" y="943356"/>
                  </a:cubicBezTo>
                  <a:cubicBezTo>
                    <a:pt x="82011" y="827913"/>
                    <a:pt x="6382" y="673799"/>
                    <a:pt x="477" y="520573"/>
                  </a:cubicBezTo>
                  <a:cubicBezTo>
                    <a:pt x="-5226" y="395675"/>
                    <a:pt x="40437" y="273882"/>
                    <a:pt x="126842" y="183515"/>
                  </a:cubicBezTo>
                  <a:cubicBezTo>
                    <a:pt x="239300" y="63437"/>
                    <a:pt x="379762" y="0"/>
                    <a:pt x="533242" y="0"/>
                  </a:cubicBezTo>
                  <a:cubicBezTo>
                    <a:pt x="648367" y="0"/>
                    <a:pt x="770922" y="36259"/>
                    <a:pt x="887762" y="104838"/>
                  </a:cubicBezTo>
                  <a:cubicBezTo>
                    <a:pt x="1007841" y="175324"/>
                    <a:pt x="1088232" y="297116"/>
                    <a:pt x="1108234" y="438849"/>
                  </a:cubicBezTo>
                  <a:cubicBezTo>
                    <a:pt x="1129951" y="592836"/>
                    <a:pt x="1079024" y="747903"/>
                    <a:pt x="968534" y="864298"/>
                  </a:cubicBezTo>
                  <a:cubicBezTo>
                    <a:pt x="841534" y="998093"/>
                    <a:pt x="686023" y="1071753"/>
                    <a:pt x="530765" y="107175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3175" y="1844675"/>
              <a:ext cx="1419722" cy="2104390"/>
            </a:xfrm>
            <a:custGeom>
              <a:avLst/>
              <a:gdLst/>
              <a:ahLst/>
              <a:cxnLst/>
              <a:rect l="l" t="t" r="r" b="b"/>
              <a:pathLst>
                <a:path w="1419722" h="2104390" extrusionOk="0">
                  <a:moveTo>
                    <a:pt x="121285" y="2104390"/>
                  </a:moveTo>
                  <a:cubicBezTo>
                    <a:pt x="80546" y="2104428"/>
                    <a:pt x="39908" y="2100320"/>
                    <a:pt x="0" y="2092134"/>
                  </a:cubicBezTo>
                  <a:lnTo>
                    <a:pt x="0" y="632841"/>
                  </a:lnTo>
                  <a:lnTo>
                    <a:pt x="319977" y="237680"/>
                  </a:lnTo>
                  <a:cubicBezTo>
                    <a:pt x="444119" y="84392"/>
                    <a:pt x="612077" y="0"/>
                    <a:pt x="793369" y="0"/>
                  </a:cubicBezTo>
                  <a:cubicBezTo>
                    <a:pt x="934911" y="0"/>
                    <a:pt x="1072198" y="50800"/>
                    <a:pt x="1190308" y="146050"/>
                  </a:cubicBezTo>
                  <a:cubicBezTo>
                    <a:pt x="1455909" y="361118"/>
                    <a:pt x="1496879" y="750773"/>
                    <a:pt x="1281811" y="1016381"/>
                  </a:cubicBezTo>
                  <a:cubicBezTo>
                    <a:pt x="1210882" y="1103884"/>
                    <a:pt x="1134174" y="1191959"/>
                    <a:pt x="1053211" y="1285113"/>
                  </a:cubicBezTo>
                  <a:cubicBezTo>
                    <a:pt x="890334" y="1471994"/>
                    <a:pt x="721868" y="1665288"/>
                    <a:pt x="601917" y="1856296"/>
                  </a:cubicBezTo>
                  <a:cubicBezTo>
                    <a:pt x="505905" y="2009203"/>
                    <a:pt x="321818" y="2103946"/>
                    <a:pt x="121603" y="210394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1178940" y="5810426"/>
              <a:ext cx="273352" cy="260490"/>
            </a:xfrm>
            <a:custGeom>
              <a:avLst/>
              <a:gdLst/>
              <a:ahLst/>
              <a:cxnLst/>
              <a:rect l="l" t="t" r="r" b="b"/>
              <a:pathLst>
                <a:path w="273352" h="260490" extrusionOk="0">
                  <a:moveTo>
                    <a:pt x="145733" y="260491"/>
                  </a:moveTo>
                  <a:cubicBezTo>
                    <a:pt x="113278" y="259868"/>
                    <a:pt x="81496" y="251137"/>
                    <a:pt x="53277" y="235091"/>
                  </a:cubicBezTo>
                  <a:cubicBezTo>
                    <a:pt x="24702" y="219406"/>
                    <a:pt x="5080" y="186323"/>
                    <a:pt x="826" y="146571"/>
                  </a:cubicBezTo>
                  <a:cubicBezTo>
                    <a:pt x="-3429" y="106820"/>
                    <a:pt x="8954" y="67451"/>
                    <a:pt x="33401" y="46242"/>
                  </a:cubicBezTo>
                  <a:cubicBezTo>
                    <a:pt x="66739" y="17286"/>
                    <a:pt x="109601" y="14"/>
                    <a:pt x="148527" y="14"/>
                  </a:cubicBezTo>
                  <a:cubicBezTo>
                    <a:pt x="175749" y="-406"/>
                    <a:pt x="202248" y="8770"/>
                    <a:pt x="223393" y="25921"/>
                  </a:cubicBezTo>
                  <a:cubicBezTo>
                    <a:pt x="281229" y="72791"/>
                    <a:pt x="290151" y="157659"/>
                    <a:pt x="243332" y="215532"/>
                  </a:cubicBezTo>
                  <a:cubicBezTo>
                    <a:pt x="219577" y="244889"/>
                    <a:pt x="183484" y="261494"/>
                    <a:pt x="145733" y="260427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6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11"/>
          <p:cNvSpPr txBox="1">
            <a:spLocks noGrp="1"/>
          </p:cNvSpPr>
          <p:nvPr>
            <p:ph type="sldNum" idx="12"/>
          </p:nvPr>
        </p:nvSpPr>
        <p:spPr>
          <a:xfrm>
            <a:off x="26813957" y="15017739"/>
            <a:ext cx="1734883" cy="12444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036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933128" y="1169602"/>
            <a:ext cx="18622719" cy="2026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33128" y="4002062"/>
            <a:ext cx="18622719" cy="880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6813957" y="15017739"/>
            <a:ext cx="1734883" cy="124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3794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>
              <a:buNone/>
              <a:defRPr sz="3794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>
              <a:buNone/>
              <a:defRPr sz="3794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>
              <a:buNone/>
              <a:defRPr sz="3794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>
              <a:buNone/>
              <a:defRPr sz="3794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>
              <a:buNone/>
              <a:defRPr sz="3794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>
              <a:buNone/>
              <a:defRPr sz="3794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>
              <a:buNone/>
              <a:defRPr sz="3794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>
              <a:buNone/>
              <a:defRPr sz="3794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59191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4" r:id="rId3"/>
    <p:sldLayoutId id="2147483675" r:id="rId4"/>
    <p:sldLayoutId id="214748367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10" Type="http://schemas.openxmlformats.org/officeDocument/2006/relationships/image" Target="../media/image18.jpe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8CBA04-8E9A-4620-98B2-E94DC98E12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E9D154-E100-449B-BC6D-9690539DB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015" y="4397375"/>
            <a:ext cx="15161519" cy="10003336"/>
          </a:xfrm>
          <a:prstGeom prst="rect">
            <a:avLst/>
          </a:prstGeom>
        </p:spPr>
      </p:pic>
      <p:sp>
        <p:nvSpPr>
          <p:cNvPr id="4" name="object 7">
            <a:extLst>
              <a:ext uri="{FF2B5EF4-FFF2-40B4-BE49-F238E27FC236}">
                <a16:creationId xmlns:a16="http://schemas.microsoft.com/office/drawing/2014/main" id="{9EFDA852-AD29-4531-A896-B8C79205200F}"/>
              </a:ext>
            </a:extLst>
          </p:cNvPr>
          <p:cNvSpPr txBox="1">
            <a:spLocks/>
          </p:cNvSpPr>
          <p:nvPr/>
        </p:nvSpPr>
        <p:spPr>
          <a:xfrm>
            <a:off x="2129665" y="1445889"/>
            <a:ext cx="26419175" cy="1561690"/>
          </a:xfrm>
          <a:prstGeom prst="rect">
            <a:avLst/>
          </a:prstGeom>
        </p:spPr>
        <p:txBody>
          <a:bodyPr vert="horz" wrap="square" lIns="0" tIns="22587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587" algn="ctr">
              <a:spcBef>
                <a:spcPts val="178"/>
              </a:spcBef>
            </a:pPr>
            <a:r>
              <a:rPr lang="en-US" sz="10000" b="1" kern="0" spc="-9" dirty="0">
                <a:solidFill>
                  <a:schemeClr val="tx1"/>
                </a:solidFill>
              </a:rPr>
              <a:t>CLEAN WASTE MANAGEMENT STRATEGY </a:t>
            </a:r>
            <a:endParaRPr lang="en-US" sz="10000" b="1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10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9545B1-95FF-4AC0-BCB1-FD8A9593B7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99C89-55FA-4B51-B8E1-5706C4264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2649" y="1141823"/>
            <a:ext cx="18926252" cy="1128737"/>
          </a:xfrm>
        </p:spPr>
        <p:txBody>
          <a:bodyPr/>
          <a:lstStyle/>
          <a:p>
            <a:r>
              <a:rPr lang="en-US" sz="9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MARKETING AND SALES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EBCCB-F70B-4B17-9B5C-2C1D34C77354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542D78-FAA1-4700-A7F2-747276357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89" y="3533892"/>
            <a:ext cx="17463273" cy="114740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D9244C-D0D8-4A2C-97D7-77AFF3A7A0D0}"/>
              </a:ext>
            </a:extLst>
          </p:cNvPr>
          <p:cNvSpPr/>
          <p:nvPr/>
        </p:nvSpPr>
        <p:spPr>
          <a:xfrm>
            <a:off x="6351834" y="13872317"/>
            <a:ext cx="8458200" cy="1128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1592C8-BEFD-4ECD-A0B2-F70639E07894}"/>
              </a:ext>
            </a:extLst>
          </p:cNvPr>
          <p:cNvSpPr/>
          <p:nvPr/>
        </p:nvSpPr>
        <p:spPr>
          <a:xfrm>
            <a:off x="10112375" y="7292975"/>
            <a:ext cx="16701582" cy="8231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6000" dirty="0">
                <a:solidFill>
                  <a:schemeClr val="accent1"/>
                </a:solidFill>
              </a:rPr>
              <a:t>Use of social media and google ads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6000" dirty="0">
                <a:solidFill>
                  <a:schemeClr val="accent1"/>
                </a:solidFill>
              </a:rPr>
              <a:t>Partnerships and collaboration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6000" dirty="0">
                <a:solidFill>
                  <a:schemeClr val="accent1"/>
                </a:solidFill>
              </a:rPr>
              <a:t>Flyers distribution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6000" dirty="0">
                <a:solidFill>
                  <a:schemeClr val="accent1"/>
                </a:solidFill>
              </a:rPr>
              <a:t>Offline adverts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6000" dirty="0">
                <a:solidFill>
                  <a:schemeClr val="accent1"/>
                </a:solidFill>
              </a:rPr>
              <a:t>Generating traffic --- we make ads on the website</a:t>
            </a:r>
          </a:p>
        </p:txBody>
      </p:sp>
    </p:spTree>
    <p:extLst>
      <p:ext uri="{BB962C8B-B14F-4D97-AF65-F5344CB8AC3E}">
        <p14:creationId xmlns:p14="http://schemas.microsoft.com/office/powerpoint/2010/main" val="2179108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AE8A5C-3A06-4258-85D0-8E11D60ED4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EFA96-B157-4877-AF3D-E37F1A0B0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3575" y="739775"/>
            <a:ext cx="18926252" cy="1128737"/>
          </a:xfrm>
        </p:spPr>
        <p:txBody>
          <a:bodyPr/>
          <a:lstStyle/>
          <a:p>
            <a:r>
              <a:rPr lang="en-US" sz="9600" b="1" dirty="0">
                <a:latin typeface="+mn-lt"/>
              </a:rPr>
              <a:t>FINANCIAL PROJECTIONS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72CA3-CBC3-4F74-AB51-E4E85F6146C1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pic>
        <p:nvPicPr>
          <p:cNvPr id="5122" name="Picture 2" descr="Image result for financial projections clipart">
            <a:extLst>
              <a:ext uri="{FF2B5EF4-FFF2-40B4-BE49-F238E27FC236}">
                <a16:creationId xmlns:a16="http://schemas.microsoft.com/office/drawing/2014/main" id="{7401C595-6937-4767-A1FF-C14693C79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001" y="3525658"/>
            <a:ext cx="15621000" cy="1239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97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0C9FF2-6956-4FD3-AD68-3B8B100ACD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5E0AF-97C5-4470-89E0-FA195D63BDA8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84D533E-A423-4401-A83E-8A5CC50CA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99554"/>
              </p:ext>
            </p:extLst>
          </p:nvPr>
        </p:nvGraphicFramePr>
        <p:xfrm>
          <a:off x="3374462" y="439048"/>
          <a:ext cx="23439495" cy="15148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6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9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2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PROJECTED INCOME STATEMENT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3265">
                <a:tc>
                  <a:txBody>
                    <a:bodyPr/>
                    <a:lstStyle/>
                    <a:p>
                      <a:pPr marL="342900" indent="-34290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4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5865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v"/>
                      </a:pPr>
                      <a:r>
                        <a:rPr lang="en-US" sz="4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5865">
                <a:tc>
                  <a:txBody>
                    <a:bodyPr/>
                    <a:lstStyle/>
                    <a:p>
                      <a:pPr marL="285750" indent="-285750" algn="ctr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4,000,000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5865">
                <a:tc>
                  <a:txBody>
                    <a:bodyPr/>
                    <a:lstStyle/>
                    <a:p>
                      <a:pPr marL="285750" indent="-285750" algn="ctr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Corporate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1,200,000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5865">
                <a:tc>
                  <a:txBody>
                    <a:bodyPr/>
                    <a:lstStyle/>
                    <a:p>
                      <a:pPr algn="r" fontAlgn="b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5,200,000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3265">
                <a:tc>
                  <a:txBody>
                    <a:bodyPr/>
                    <a:lstStyle/>
                    <a:p>
                      <a:pPr marL="342900" indent="-34290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4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5865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v"/>
                      </a:pPr>
                      <a:r>
                        <a:rPr lang="en-US" sz="4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45865">
                <a:tc>
                  <a:txBody>
                    <a:bodyPr/>
                    <a:lstStyle/>
                    <a:p>
                      <a:pPr marL="285750" indent="-285750" algn="ctr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10,000,000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45865">
                <a:tc>
                  <a:txBody>
                    <a:bodyPr/>
                    <a:lstStyle/>
                    <a:p>
                      <a:pPr marL="285750" indent="-285750" algn="ctr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Corporate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3,000,000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22065">
                <a:tc>
                  <a:txBody>
                    <a:bodyPr/>
                    <a:lstStyle/>
                    <a:p>
                      <a:pPr algn="r" fontAlgn="b"/>
                      <a:r>
                        <a:rPr lang="en-US" sz="4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13,000,000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83265">
                <a:tc>
                  <a:txBody>
                    <a:bodyPr/>
                    <a:lstStyle/>
                    <a:p>
                      <a:pPr marL="342900" indent="-34290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4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45865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v"/>
                      </a:pPr>
                      <a:r>
                        <a:rPr lang="en-US" sz="4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45865">
                <a:tc>
                  <a:txBody>
                    <a:bodyPr/>
                    <a:lstStyle/>
                    <a:p>
                      <a:pPr marL="285750" indent="-285750" algn="ctr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30,000,000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45865">
                <a:tc>
                  <a:txBody>
                    <a:bodyPr/>
                    <a:lstStyle/>
                    <a:p>
                      <a:pPr marL="285750" indent="-285750" algn="ctr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Corporate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6,000,000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45865">
                <a:tc>
                  <a:txBody>
                    <a:bodyPr/>
                    <a:lstStyle/>
                    <a:p>
                      <a:pPr algn="r" fontAlgn="b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36,000,000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1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F1F8E0-6448-4B97-90D2-90E646AEB1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79968-4CD4-4FF8-808F-1750D1A5E8DA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CA9189-04AC-4D8C-9A79-92C0D7237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54766"/>
              </p:ext>
            </p:extLst>
          </p:nvPr>
        </p:nvGraphicFramePr>
        <p:xfrm>
          <a:off x="2612201" y="358775"/>
          <a:ext cx="24201756" cy="5789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0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0030">
                <a:tc>
                  <a:txBody>
                    <a:bodyPr/>
                    <a:lstStyle/>
                    <a:p>
                      <a:pPr algn="l" fontAlgn="b"/>
                      <a:r>
                        <a:rPr lang="en-US" sz="4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Projected Initial Investment</a:t>
                      </a:r>
                    </a:p>
                  </a:txBody>
                  <a:tcPr marL="9525" marR="9525" marT="9525" marB="0" anchor="b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030">
                <a:tc>
                  <a:txBody>
                    <a:bodyPr/>
                    <a:lstStyle/>
                    <a:p>
                      <a:pPr algn="l" fontAlgn="b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 Capital</a:t>
                      </a:r>
                    </a:p>
                  </a:txBody>
                  <a:tcPr marL="9525" marR="9525" marT="9525" marB="0" anchor="b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Total(NGN)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8993">
                <a:tc>
                  <a:txBody>
                    <a:bodyPr/>
                    <a:lstStyle/>
                    <a:p>
                      <a:pPr algn="l" fontAlgn="b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Office-Space, Computer Accessories and Staff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1,600,000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030">
                <a:tc>
                  <a:txBody>
                    <a:bodyPr/>
                    <a:lstStyle/>
                    <a:p>
                      <a:pPr algn="l" fontAlgn="b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030">
                <a:tc>
                  <a:txBody>
                    <a:bodyPr/>
                    <a:lstStyle/>
                    <a:p>
                      <a:pPr algn="l" fontAlgn="b"/>
                      <a:r>
                        <a:rPr lang="en-US" sz="4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Utility Bills/Transportation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300,000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030">
                <a:tc>
                  <a:txBody>
                    <a:bodyPr/>
                    <a:lstStyle/>
                    <a:p>
                      <a:pPr algn="r" fontAlgn="b"/>
                      <a:r>
                        <a:rPr lang="en-US" sz="4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1,900,000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EBA0FB-2E94-49FB-AA46-DD0491B51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171953"/>
              </p:ext>
            </p:extLst>
          </p:nvPr>
        </p:nvGraphicFramePr>
        <p:xfrm>
          <a:off x="2612201" y="6530975"/>
          <a:ext cx="24201756" cy="875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0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788">
                <a:tc>
                  <a:txBody>
                    <a:bodyPr/>
                    <a:lstStyle/>
                    <a:p>
                      <a:pPr algn="l" fontAlgn="b"/>
                      <a:r>
                        <a:rPr lang="en-US" sz="4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EXPECTED INCOME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1240">
                <a:tc>
                  <a:txBody>
                    <a:bodyPr/>
                    <a:lstStyle/>
                    <a:p>
                      <a:pPr algn="l" fontAlgn="b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 of the projected income; since Vendors would be using our platform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Income (NGN)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1,300,000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3,250,000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9,000,000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788"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954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105256-D37E-4BDA-A12C-4AE1F11371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5B10E-D0AF-4118-9E6B-5C9E5E8BB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2649" y="1196975"/>
            <a:ext cx="20540778" cy="1794645"/>
          </a:xfrm>
        </p:spPr>
        <p:txBody>
          <a:bodyPr/>
          <a:lstStyle/>
          <a:p>
            <a:r>
              <a:rPr lang="en-US" sz="10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CURRENT STATUS / 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D0AA9-F4E1-486D-9B58-E16344C7CBA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1CE0EA-6963-4820-BC48-2BD928BA076F}"/>
              </a:ext>
            </a:extLst>
          </p:cNvPr>
          <p:cNvSpPr/>
          <p:nvPr/>
        </p:nvSpPr>
        <p:spPr>
          <a:xfrm>
            <a:off x="5159375" y="3711575"/>
            <a:ext cx="20374052" cy="955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0" dirty="0"/>
              <a:t> 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moment CLEAN is a start-up. Our status projection for the next three years is to be among the leading cutting-edge technologies.</a:t>
            </a:r>
          </a:p>
        </p:txBody>
      </p:sp>
    </p:spTree>
    <p:extLst>
      <p:ext uri="{BB962C8B-B14F-4D97-AF65-F5344CB8AC3E}">
        <p14:creationId xmlns:p14="http://schemas.microsoft.com/office/powerpoint/2010/main" val="3970110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CE2078-1585-4058-8937-8B300E738E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FE021-D6AC-408C-BC96-E79F64FF158A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pic>
        <p:nvPicPr>
          <p:cNvPr id="4098" name="Picture 2" descr="Image result for team clipart">
            <a:extLst>
              <a:ext uri="{FF2B5EF4-FFF2-40B4-BE49-F238E27FC236}">
                <a16:creationId xmlns:a16="http://schemas.microsoft.com/office/drawing/2014/main" id="{F366CEEF-AE9E-4087-B609-B7E388634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39" y="-94491"/>
            <a:ext cx="11601450" cy="769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4396B8-ED97-462B-A757-7AC2675A4287}"/>
              </a:ext>
            </a:extLst>
          </p:cNvPr>
          <p:cNvSpPr/>
          <p:nvPr/>
        </p:nvSpPr>
        <p:spPr>
          <a:xfrm>
            <a:off x="3332286" y="7064375"/>
            <a:ext cx="4876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D5338C-E0E4-465D-91C5-C14087516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900" y="1244294"/>
            <a:ext cx="5086350" cy="6124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3635FE-4A86-4303-95E6-0E539DB113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85" y="8826020"/>
            <a:ext cx="5504595" cy="57181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DD1BE9-D306-47F4-ABA5-7841E65925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8119" y="1301485"/>
            <a:ext cx="4434010" cy="5915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521CB4-FAD6-4732-BC49-31C10485C9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9093436"/>
            <a:ext cx="5218290" cy="53520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CF08E1-0DEE-4F99-B9F7-4833219F08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299" y="9159875"/>
            <a:ext cx="5086350" cy="5600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E06CD0-9CD1-42E8-8450-FCD24D6854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900" y="9103684"/>
            <a:ext cx="5086350" cy="53520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E858EF-4B3F-4A93-8D39-CAF34EA53A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848" y="9187007"/>
            <a:ext cx="4618282" cy="54211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EE2CA82-0362-49A8-9CA6-A742E96EE4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367" y="1536495"/>
            <a:ext cx="4374510" cy="583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36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4"/>
          <p:cNvSpPr txBox="1">
            <a:spLocks noGrp="1"/>
          </p:cNvSpPr>
          <p:nvPr>
            <p:ph type="sldNum" idx="12"/>
          </p:nvPr>
        </p:nvSpPr>
        <p:spPr>
          <a:xfrm>
            <a:off x="26813656" y="15017739"/>
            <a:ext cx="1734840" cy="12444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2891058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2891058">
                <a:buClr>
                  <a:srgbClr val="000000"/>
                </a:buClr>
              </a:pPr>
              <a:t>16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515" name="Google Shape;515;p34"/>
          <p:cNvSpPr txBox="1">
            <a:spLocks noGrp="1"/>
          </p:cNvSpPr>
          <p:nvPr>
            <p:ph type="ctrTitle" idx="4294967295"/>
          </p:nvPr>
        </p:nvSpPr>
        <p:spPr>
          <a:xfrm>
            <a:off x="8283575" y="5584019"/>
            <a:ext cx="18186237" cy="32410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30352" b="0" dirty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rPr>
              <a:t>Thank </a:t>
            </a:r>
            <a:r>
              <a:rPr lang="en-US" sz="30352" b="0" dirty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rPr>
              <a:t>you</a:t>
            </a:r>
            <a:r>
              <a:rPr lang="en" sz="30352" b="0" dirty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rPr>
              <a:t>!</a:t>
            </a:r>
            <a:endParaRPr sz="30352" b="0" dirty="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516" name="Google Shape;516;p34"/>
          <p:cNvSpPr txBox="1">
            <a:spLocks noGrp="1"/>
          </p:cNvSpPr>
          <p:nvPr>
            <p:ph type="subTitle" idx="4294967295"/>
          </p:nvPr>
        </p:nvSpPr>
        <p:spPr>
          <a:xfrm>
            <a:off x="15979775" y="11026775"/>
            <a:ext cx="15403941" cy="32410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1897"/>
              </a:spcBef>
              <a:buNone/>
            </a:pPr>
            <a:r>
              <a:rPr lang="en" sz="5691" b="1" dirty="0"/>
              <a:t>Any questions?</a:t>
            </a:r>
            <a:endParaRPr sz="5691" b="1" dirty="0"/>
          </a:p>
        </p:txBody>
      </p:sp>
      <p:sp>
        <p:nvSpPr>
          <p:cNvPr id="517" name="Google Shape;517;p34"/>
          <p:cNvSpPr/>
          <p:nvPr/>
        </p:nvSpPr>
        <p:spPr>
          <a:xfrm>
            <a:off x="1901720" y="4068441"/>
            <a:ext cx="5712140" cy="5728467"/>
          </a:xfrm>
          <a:custGeom>
            <a:avLst/>
            <a:gdLst/>
            <a:ahLst/>
            <a:cxnLst/>
            <a:rect l="l" t="t" r="r" b="b"/>
            <a:pathLst>
              <a:path w="922938" h="925576" extrusionOk="0">
                <a:moveTo>
                  <a:pt x="460766" y="925513"/>
                </a:moveTo>
                <a:cubicBezTo>
                  <a:pt x="355610" y="925513"/>
                  <a:pt x="254772" y="888873"/>
                  <a:pt x="169174" y="819531"/>
                </a:cubicBezTo>
                <a:cubicBezTo>
                  <a:pt x="-29707" y="658495"/>
                  <a:pt x="-54409" y="421767"/>
                  <a:pt x="101292" y="169990"/>
                </a:cubicBezTo>
                <a:cubicBezTo>
                  <a:pt x="170063" y="58801"/>
                  <a:pt x="278712" y="0"/>
                  <a:pt x="415427" y="0"/>
                </a:cubicBezTo>
                <a:cubicBezTo>
                  <a:pt x="521980" y="0"/>
                  <a:pt x="644027" y="37211"/>
                  <a:pt x="750643" y="102172"/>
                </a:cubicBezTo>
                <a:cubicBezTo>
                  <a:pt x="837194" y="154940"/>
                  <a:pt x="895805" y="247333"/>
                  <a:pt x="915743" y="362522"/>
                </a:cubicBezTo>
                <a:cubicBezTo>
                  <a:pt x="939683" y="501015"/>
                  <a:pt x="903043" y="646367"/>
                  <a:pt x="818398" y="751205"/>
                </a:cubicBezTo>
                <a:cubicBezTo>
                  <a:pt x="728673" y="862013"/>
                  <a:pt x="598307" y="925576"/>
                  <a:pt x="460766" y="92557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289061" tIns="144491" rIns="289061" bIns="144491" anchor="ctr" anchorCtr="0">
            <a:noAutofit/>
          </a:bodyPr>
          <a:lstStyle/>
          <a:p>
            <a:pPr defTabSz="2891058">
              <a:buClr>
                <a:srgbClr val="000000"/>
              </a:buClr>
            </a:pPr>
            <a:endParaRPr sz="569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34"/>
          <p:cNvSpPr/>
          <p:nvPr/>
        </p:nvSpPr>
        <p:spPr>
          <a:xfrm>
            <a:off x="3159919" y="5584019"/>
            <a:ext cx="3195743" cy="2524931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289061" tIns="289061" rIns="289061" bIns="289061" anchor="ctr" anchorCtr="0">
            <a:noAutofit/>
          </a:bodyPr>
          <a:lstStyle/>
          <a:p>
            <a:pPr defTabSz="2891058">
              <a:buClr>
                <a:srgbClr val="000000"/>
              </a:buClr>
            </a:pPr>
            <a:endParaRPr sz="4426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B4C78085-F31A-42F0-B5DB-A96EDAB522A5}"/>
              </a:ext>
            </a:extLst>
          </p:cNvPr>
          <p:cNvSpPr txBox="1"/>
          <p:nvPr/>
        </p:nvSpPr>
        <p:spPr>
          <a:xfrm>
            <a:off x="6355662" y="15297928"/>
            <a:ext cx="186344" cy="628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87">
              <a:lnSpc>
                <a:spcPts val="4900"/>
              </a:lnSpc>
            </a:pPr>
            <a:r>
              <a:rPr sz="4268" dirty="0">
                <a:solidFill>
                  <a:srgbClr val="C2C2C2"/>
                </a:solidFill>
                <a:latin typeface="Arial"/>
                <a:cs typeface="Arial"/>
              </a:rPr>
              <a:t>|</a:t>
            </a:r>
            <a:endParaRPr sz="4268">
              <a:latin typeface="Arial"/>
              <a:cs typeface="Arial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A4EF0325-4F2B-48D0-8171-F941F347D867}"/>
              </a:ext>
            </a:extLst>
          </p:cNvPr>
          <p:cNvSpPr txBox="1"/>
          <p:nvPr/>
        </p:nvSpPr>
        <p:spPr>
          <a:xfrm>
            <a:off x="11925112" y="15297928"/>
            <a:ext cx="186344" cy="628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87">
              <a:lnSpc>
                <a:spcPts val="4900"/>
              </a:lnSpc>
            </a:pPr>
            <a:r>
              <a:rPr sz="4268" dirty="0">
                <a:solidFill>
                  <a:srgbClr val="C2C2C2"/>
                </a:solidFill>
                <a:latin typeface="Arial"/>
                <a:cs typeface="Arial"/>
              </a:rPr>
              <a:t>|</a:t>
            </a:r>
            <a:endParaRPr sz="4268">
              <a:latin typeface="Arial"/>
              <a:cs typeface="Arial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95D68EF9-F194-4DE1-8983-B62523595CB9}"/>
              </a:ext>
            </a:extLst>
          </p:cNvPr>
          <p:cNvSpPr txBox="1"/>
          <p:nvPr/>
        </p:nvSpPr>
        <p:spPr>
          <a:xfrm>
            <a:off x="17971058" y="15297928"/>
            <a:ext cx="186344" cy="628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87">
              <a:lnSpc>
                <a:spcPts val="4900"/>
              </a:lnSpc>
            </a:pPr>
            <a:r>
              <a:rPr sz="4268" dirty="0">
                <a:solidFill>
                  <a:srgbClr val="C2C2C2"/>
                </a:solidFill>
                <a:latin typeface="Arial"/>
                <a:cs typeface="Arial"/>
              </a:rPr>
              <a:t>|</a:t>
            </a:r>
            <a:endParaRPr sz="426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>
            <a:spLocks noGrp="1"/>
          </p:cNvSpPr>
          <p:nvPr>
            <p:ph type="ctrTitle" idx="4294967295"/>
          </p:nvPr>
        </p:nvSpPr>
        <p:spPr>
          <a:xfrm>
            <a:off x="12415117" y="3865845"/>
            <a:ext cx="10391020" cy="38576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30352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rPr>
              <a:t>Hello!</a:t>
            </a:r>
            <a:endParaRPr sz="30352" b="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309" name="Google Shape;309;p14"/>
          <p:cNvSpPr txBox="1">
            <a:spLocks noGrp="1"/>
          </p:cNvSpPr>
          <p:nvPr>
            <p:ph type="subTitle" idx="4294967295"/>
          </p:nvPr>
        </p:nvSpPr>
        <p:spPr>
          <a:xfrm>
            <a:off x="14074775" y="7723470"/>
            <a:ext cx="15451858" cy="49209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1897"/>
              </a:spcBef>
              <a:buNone/>
            </a:pPr>
            <a:r>
              <a:rPr lang="en" sz="5691" b="1" dirty="0">
                <a:solidFill>
                  <a:schemeClr val="tx2">
                    <a:lumMod val="10000"/>
                  </a:schemeClr>
                </a:solidFill>
              </a:rPr>
              <a:t>We are TEAM DYNAMIX</a:t>
            </a:r>
            <a:endParaRPr sz="5691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1" name="Google Shape;311;p14"/>
          <p:cNvSpPr txBox="1">
            <a:spLocks noGrp="1"/>
          </p:cNvSpPr>
          <p:nvPr>
            <p:ph type="sldNum" idx="12"/>
          </p:nvPr>
        </p:nvSpPr>
        <p:spPr>
          <a:xfrm>
            <a:off x="26813656" y="15017739"/>
            <a:ext cx="1734840" cy="12444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2891058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2891058">
                <a:buClr>
                  <a:srgbClr val="000000"/>
                </a:buClr>
              </a:pPr>
              <a:t>2</a:t>
            </a:fld>
            <a:endParaRPr kern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68583-BEE7-4303-B861-8018CFCED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975" y="2720975"/>
            <a:ext cx="9820207" cy="8956392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266784-9DB6-4305-8208-B5CCC11881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4F8136-AD41-4FB0-B8D6-59B90ACC4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5733" y="3863975"/>
            <a:ext cx="14137841" cy="99060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C4B1AD11-433C-42DF-880D-8B36843BD33D}"/>
              </a:ext>
            </a:extLst>
          </p:cNvPr>
          <p:cNvSpPr txBox="1">
            <a:spLocks/>
          </p:cNvSpPr>
          <p:nvPr/>
        </p:nvSpPr>
        <p:spPr>
          <a:xfrm>
            <a:off x="1408843" y="1119737"/>
            <a:ext cx="26250330" cy="30532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0" b="1" kern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B28F39D4-F0E6-4478-B7E1-D162E819A515}"/>
              </a:ext>
            </a:extLst>
          </p:cNvPr>
          <p:cNvSpPr txBox="1">
            <a:spLocks/>
          </p:cNvSpPr>
          <p:nvPr/>
        </p:nvSpPr>
        <p:spPr>
          <a:xfrm>
            <a:off x="2111375" y="3863975"/>
            <a:ext cx="11998759" cy="75848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782" b="1" i="0">
                <a:solidFill>
                  <a:srgbClr val="52575F"/>
                </a:solidFill>
                <a:latin typeface="Calibri"/>
                <a:ea typeface="+mj-ea"/>
                <a:cs typeface="Calibri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7600" kern="0" dirty="0">
                <a:solidFill>
                  <a:schemeClr val="tx1"/>
                </a:solidFill>
                <a:latin typeface="+mn-lt"/>
              </a:rPr>
              <a:t>WASTE MANAGEMENT </a:t>
            </a:r>
          </a:p>
          <a:p>
            <a:pPr>
              <a:lnSpc>
                <a:spcPct val="150000"/>
              </a:lnSpc>
            </a:pPr>
            <a:r>
              <a:rPr lang="en-US" sz="8000" kern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6000" kern="0" dirty="0">
                <a:solidFill>
                  <a:schemeClr val="tx1"/>
                </a:solidFill>
                <a:latin typeface="+mn-lt"/>
              </a:rPr>
              <a:t>is the collection, transport, disposal of waste, together with monitoring and relation of the waste management process </a:t>
            </a:r>
          </a:p>
        </p:txBody>
      </p:sp>
    </p:spTree>
    <p:extLst>
      <p:ext uri="{BB962C8B-B14F-4D97-AF65-F5344CB8AC3E}">
        <p14:creationId xmlns:p14="http://schemas.microsoft.com/office/powerpoint/2010/main" val="335183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B05532-59FA-46F7-8F87-C6EEE232C7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2891058">
              <a:buClr>
                <a:srgbClr val="000000"/>
              </a:buClr>
            </a:pPr>
            <a:endParaRPr lang="en" kern="0" dirty="0">
              <a:solidFill>
                <a:srgbClr val="FFFFFF"/>
              </a:solidFill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208F6201-8FEC-4953-9371-A6AF4ADB590F}"/>
              </a:ext>
            </a:extLst>
          </p:cNvPr>
          <p:cNvSpPr txBox="1">
            <a:spLocks/>
          </p:cNvSpPr>
          <p:nvPr/>
        </p:nvSpPr>
        <p:spPr>
          <a:xfrm>
            <a:off x="7902575" y="863919"/>
            <a:ext cx="17830800" cy="1912927"/>
          </a:xfrm>
          <a:prstGeom prst="rect">
            <a:avLst/>
          </a:prstGeom>
        </p:spPr>
        <p:txBody>
          <a:bodyPr vert="horz" wrap="square" lIns="0" tIns="370427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06444">
              <a:spcBef>
                <a:spcPts val="2915"/>
              </a:spcBef>
            </a:pPr>
            <a:r>
              <a:rPr lang="en-US" sz="10000" b="1" kern="0" spc="-9" dirty="0"/>
              <a:t>PROBLEM DEFINITION</a:t>
            </a:r>
            <a:endParaRPr lang="en-US" sz="10000" b="1" kern="0" dirty="0"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FBA7A01F-5E05-4FDB-85DA-3C475B11A5DC}"/>
              </a:ext>
            </a:extLst>
          </p:cNvPr>
          <p:cNvSpPr txBox="1"/>
          <p:nvPr/>
        </p:nvSpPr>
        <p:spPr>
          <a:xfrm>
            <a:off x="6355662" y="15432142"/>
            <a:ext cx="186344" cy="628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87">
              <a:lnSpc>
                <a:spcPts val="4900"/>
              </a:lnSpc>
            </a:pPr>
            <a:r>
              <a:rPr sz="4268" dirty="0">
                <a:solidFill>
                  <a:srgbClr val="C2C2C2"/>
                </a:solidFill>
                <a:latin typeface="Arial"/>
                <a:cs typeface="Arial"/>
              </a:rPr>
              <a:t>|</a:t>
            </a:r>
            <a:endParaRPr sz="4268">
              <a:latin typeface="Arial"/>
              <a:cs typeface="Arial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5327F120-8F64-44C8-9569-5229696D91FA}"/>
              </a:ext>
            </a:extLst>
          </p:cNvPr>
          <p:cNvSpPr txBox="1"/>
          <p:nvPr/>
        </p:nvSpPr>
        <p:spPr>
          <a:xfrm>
            <a:off x="11925112" y="15432142"/>
            <a:ext cx="186344" cy="628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87">
              <a:lnSpc>
                <a:spcPts val="4900"/>
              </a:lnSpc>
            </a:pPr>
            <a:r>
              <a:rPr sz="4268" dirty="0">
                <a:solidFill>
                  <a:srgbClr val="C2C2C2"/>
                </a:solidFill>
                <a:latin typeface="Arial"/>
                <a:cs typeface="Arial"/>
              </a:rPr>
              <a:t>|</a:t>
            </a:r>
            <a:endParaRPr sz="4268">
              <a:latin typeface="Arial"/>
              <a:cs typeface="Arial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E05E68CF-9E06-404E-A351-45DFBE0451A6}"/>
              </a:ext>
            </a:extLst>
          </p:cNvPr>
          <p:cNvSpPr txBox="1"/>
          <p:nvPr/>
        </p:nvSpPr>
        <p:spPr>
          <a:xfrm>
            <a:off x="17971058" y="15432142"/>
            <a:ext cx="186344" cy="628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87">
              <a:lnSpc>
                <a:spcPts val="4900"/>
              </a:lnSpc>
            </a:pPr>
            <a:r>
              <a:rPr sz="4268" dirty="0">
                <a:solidFill>
                  <a:srgbClr val="C2C2C2"/>
                </a:solidFill>
                <a:latin typeface="Arial"/>
                <a:cs typeface="Arial"/>
              </a:rPr>
              <a:t>|</a:t>
            </a:r>
            <a:endParaRPr sz="4268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566388-1151-4545-8EBC-5064B8541EAB}"/>
              </a:ext>
            </a:extLst>
          </p:cNvPr>
          <p:cNvSpPr/>
          <p:nvPr/>
        </p:nvSpPr>
        <p:spPr>
          <a:xfrm>
            <a:off x="2560753" y="3388876"/>
            <a:ext cx="15738547" cy="11062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lnSpc>
                <a:spcPct val="200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6000" dirty="0">
                <a:solidFill>
                  <a:schemeClr val="tx2">
                    <a:lumMod val="10000"/>
                  </a:schemeClr>
                </a:solidFill>
              </a:rPr>
              <a:t>Poor Waste Management Infrastructure In Lagos</a:t>
            </a:r>
          </a:p>
          <a:p>
            <a:pPr marL="685800" indent="-685800">
              <a:lnSpc>
                <a:spcPct val="200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6000" dirty="0">
                <a:solidFill>
                  <a:schemeClr val="tx2">
                    <a:lumMod val="10000"/>
                  </a:schemeClr>
                </a:solidFill>
              </a:rPr>
              <a:t>Indiscriminate Dumping of Refuse by Lagosian residents.</a:t>
            </a:r>
          </a:p>
          <a:p>
            <a:pPr marL="685800" indent="-685800">
              <a:lnSpc>
                <a:spcPct val="200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6000" dirty="0">
                <a:solidFill>
                  <a:schemeClr val="tx2">
                    <a:lumMod val="10000"/>
                  </a:schemeClr>
                </a:solidFill>
              </a:rPr>
              <a:t>Increase Environmental Degradation</a:t>
            </a:r>
          </a:p>
          <a:p>
            <a:pPr>
              <a:lnSpc>
                <a:spcPct val="200000"/>
              </a:lnSpc>
              <a:spcAft>
                <a:spcPts val="800"/>
              </a:spcAft>
            </a:pPr>
            <a:endParaRPr lang="en-US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BAB2A4-7A12-4445-8ABB-E8B6CDDAE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9703">
            <a:off x="23704080" y="13780030"/>
            <a:ext cx="5008029" cy="3304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3C6C4F-3604-44E9-8FE3-D834C3CE3C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638" y="5100365"/>
            <a:ext cx="11244570" cy="6335773"/>
          </a:xfrm>
          <a:prstGeom prst="flowChartPunchedTape">
            <a:avLst/>
          </a:prstGeom>
        </p:spPr>
      </p:pic>
    </p:spTree>
    <p:extLst>
      <p:ext uri="{BB962C8B-B14F-4D97-AF65-F5344CB8AC3E}">
        <p14:creationId xmlns:p14="http://schemas.microsoft.com/office/powerpoint/2010/main" val="139941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1E978C-5BE8-44D3-A909-D15E23CB5B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endParaRPr lang="e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C245E-C8C7-4541-9E7C-C4BA4A9040B7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 dirty="0"/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36306530-7C98-4CCC-8A66-270CEF8F96B5}"/>
              </a:ext>
            </a:extLst>
          </p:cNvPr>
          <p:cNvSpPr txBox="1"/>
          <p:nvPr/>
        </p:nvSpPr>
        <p:spPr>
          <a:xfrm>
            <a:off x="6355662" y="15352141"/>
            <a:ext cx="186344" cy="628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87">
              <a:lnSpc>
                <a:spcPts val="4900"/>
              </a:lnSpc>
            </a:pPr>
            <a:r>
              <a:rPr sz="4268" dirty="0">
                <a:solidFill>
                  <a:srgbClr val="C2C2C2"/>
                </a:solidFill>
                <a:latin typeface="Arial"/>
                <a:cs typeface="Arial"/>
              </a:rPr>
              <a:t>|</a:t>
            </a:r>
            <a:endParaRPr sz="4268">
              <a:latin typeface="Arial"/>
              <a:cs typeface="Arial"/>
            </a:endParaRPr>
          </a:p>
        </p:txBody>
      </p:sp>
      <p:sp>
        <p:nvSpPr>
          <p:cNvPr id="48" name="object 46">
            <a:extLst>
              <a:ext uri="{FF2B5EF4-FFF2-40B4-BE49-F238E27FC236}">
                <a16:creationId xmlns:a16="http://schemas.microsoft.com/office/drawing/2014/main" id="{79BF054F-CB85-48BF-B780-411FDF955A2B}"/>
              </a:ext>
            </a:extLst>
          </p:cNvPr>
          <p:cNvSpPr txBox="1"/>
          <p:nvPr/>
        </p:nvSpPr>
        <p:spPr>
          <a:xfrm>
            <a:off x="11925112" y="15352141"/>
            <a:ext cx="186344" cy="628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87">
              <a:lnSpc>
                <a:spcPts val="4900"/>
              </a:lnSpc>
            </a:pPr>
            <a:r>
              <a:rPr sz="4268" dirty="0">
                <a:solidFill>
                  <a:srgbClr val="C2C2C2"/>
                </a:solidFill>
                <a:latin typeface="Arial"/>
                <a:cs typeface="Arial"/>
              </a:rPr>
              <a:t>|</a:t>
            </a:r>
            <a:endParaRPr sz="4268">
              <a:latin typeface="Arial"/>
              <a:cs typeface="Arial"/>
            </a:endParaRPr>
          </a:p>
        </p:txBody>
      </p:sp>
      <p:sp>
        <p:nvSpPr>
          <p:cNvPr id="50" name="object 48">
            <a:extLst>
              <a:ext uri="{FF2B5EF4-FFF2-40B4-BE49-F238E27FC236}">
                <a16:creationId xmlns:a16="http://schemas.microsoft.com/office/drawing/2014/main" id="{442A3DCE-AE09-4661-8FE9-EAADF663D704}"/>
              </a:ext>
            </a:extLst>
          </p:cNvPr>
          <p:cNvSpPr txBox="1"/>
          <p:nvPr/>
        </p:nvSpPr>
        <p:spPr>
          <a:xfrm>
            <a:off x="17971058" y="15352141"/>
            <a:ext cx="186344" cy="628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87">
              <a:lnSpc>
                <a:spcPts val="4900"/>
              </a:lnSpc>
            </a:pPr>
            <a:r>
              <a:rPr sz="4268" dirty="0">
                <a:solidFill>
                  <a:srgbClr val="C2C2C2"/>
                </a:solidFill>
                <a:latin typeface="Arial"/>
                <a:cs typeface="Arial"/>
              </a:rPr>
              <a:t>|</a:t>
            </a:r>
            <a:endParaRPr sz="4268">
              <a:latin typeface="Arial"/>
              <a:cs typeface="Arial"/>
            </a:endParaRPr>
          </a:p>
        </p:txBody>
      </p:sp>
      <p:sp>
        <p:nvSpPr>
          <p:cNvPr id="52" name="object 42">
            <a:extLst>
              <a:ext uri="{FF2B5EF4-FFF2-40B4-BE49-F238E27FC236}">
                <a16:creationId xmlns:a16="http://schemas.microsoft.com/office/drawing/2014/main" id="{CDE93A98-4F7F-432D-B1EB-A42D65DCC5A1}"/>
              </a:ext>
            </a:extLst>
          </p:cNvPr>
          <p:cNvSpPr txBox="1">
            <a:spLocks/>
          </p:cNvSpPr>
          <p:nvPr/>
        </p:nvSpPr>
        <p:spPr>
          <a:xfrm>
            <a:off x="1044575" y="814532"/>
            <a:ext cx="25769382" cy="1869467"/>
          </a:xfrm>
          <a:prstGeom prst="rect">
            <a:avLst/>
          </a:prstGeom>
        </p:spPr>
        <p:txBody>
          <a:bodyPr vert="horz" wrap="square" lIns="0" tIns="22587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587" algn="ctr">
              <a:spcBef>
                <a:spcPts val="178"/>
              </a:spcBef>
            </a:pPr>
            <a:r>
              <a:rPr lang="en-US" sz="12000" b="1" kern="0" spc="-9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WHY CLEAN</a:t>
            </a:r>
            <a:endParaRPr lang="en-US" sz="12000" b="1" kern="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C2D98B2-FEB6-4F42-8ECE-03CEFF1F1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9703">
            <a:off x="24309943" y="12664903"/>
            <a:ext cx="5008029" cy="33042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066284-828B-40D9-822F-202A2FCF0578}"/>
              </a:ext>
            </a:extLst>
          </p:cNvPr>
          <p:cNvSpPr/>
          <p:nvPr/>
        </p:nvSpPr>
        <p:spPr>
          <a:xfrm>
            <a:off x="2518951" y="3031344"/>
            <a:ext cx="23873647" cy="2431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897"/>
              </a:spcBef>
            </a:pPr>
            <a:r>
              <a:rPr lang="en-US" sz="5400" b="1" kern="0" dirty="0">
                <a:solidFill>
                  <a:schemeClr val="tx2">
                    <a:lumMod val="10000"/>
                  </a:schemeClr>
                </a:solidFill>
              </a:rPr>
              <a:t>At CLEAN, it’s not the “what we do” that sets us apart, but “how we do it” that makes us special.</a:t>
            </a:r>
            <a:endParaRPr lang="en-US" sz="5400" kern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5F92A-7480-43F5-BA60-35E92C9D472A}"/>
              </a:ext>
            </a:extLst>
          </p:cNvPr>
          <p:cNvSpPr txBox="1"/>
          <p:nvPr/>
        </p:nvSpPr>
        <p:spPr>
          <a:xfrm>
            <a:off x="1958976" y="5737280"/>
            <a:ext cx="23417176" cy="952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200000"/>
              </a:lnSpc>
              <a:spcBef>
                <a:spcPts val="1897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6000" kern="0" dirty="0">
                <a:solidFill>
                  <a:schemeClr val="tx2">
                    <a:lumMod val="10000"/>
                  </a:schemeClr>
                </a:solidFill>
              </a:rPr>
              <a:t>We are environmentally responsible and committed. </a:t>
            </a:r>
          </a:p>
          <a:p>
            <a:pPr marL="857250" indent="-857250">
              <a:lnSpc>
                <a:spcPct val="200000"/>
              </a:lnSpc>
              <a:spcBef>
                <a:spcPts val="1897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6000" kern="0" dirty="0">
                <a:solidFill>
                  <a:schemeClr val="tx2">
                    <a:lumMod val="10000"/>
                  </a:schemeClr>
                </a:solidFill>
              </a:rPr>
              <a:t>We follow all local, state and federal laws with regards to environmental protection. </a:t>
            </a:r>
          </a:p>
          <a:p>
            <a:pPr marL="857250" indent="-857250">
              <a:lnSpc>
                <a:spcPct val="200000"/>
              </a:lnSpc>
              <a:spcBef>
                <a:spcPts val="1897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6000" kern="0" dirty="0">
                <a:solidFill>
                  <a:schemeClr val="tx2">
                    <a:lumMod val="10000"/>
                  </a:schemeClr>
                </a:solidFill>
              </a:rPr>
              <a:t>We have developed a technology that brings waste managers closer to their consumers </a:t>
            </a:r>
            <a:endParaRPr lang="en-US" sz="6000" kern="0" dirty="0"/>
          </a:p>
        </p:txBody>
      </p:sp>
    </p:spTree>
    <p:extLst>
      <p:ext uri="{BB962C8B-B14F-4D97-AF65-F5344CB8AC3E}">
        <p14:creationId xmlns:p14="http://schemas.microsoft.com/office/powerpoint/2010/main" val="97888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B05532-59FA-46F7-8F87-C6EEE232C7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2891058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2891058">
                <a:buClr>
                  <a:srgbClr val="000000"/>
                </a:buClr>
              </a:pPr>
              <a:t>6</a:t>
            </a:fld>
            <a:endParaRPr lang="en" kern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DB9A-67B4-4E0C-B674-081BD8170D54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defTabSz="2891058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2891058">
                <a:buClr>
                  <a:srgbClr val="000000"/>
                </a:buClr>
              </a:pPr>
              <a:t>6</a:t>
            </a:fld>
            <a:endParaRPr lang="en" kern="0" dirty="0">
              <a:solidFill>
                <a:srgbClr val="FFFFFF"/>
              </a:solidFill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E4D5376F-CD2E-40B1-8984-3741E0F44930}"/>
              </a:ext>
            </a:extLst>
          </p:cNvPr>
          <p:cNvSpPr txBox="1">
            <a:spLocks/>
          </p:cNvSpPr>
          <p:nvPr/>
        </p:nvSpPr>
        <p:spPr>
          <a:xfrm>
            <a:off x="3595565" y="648331"/>
            <a:ext cx="24154072" cy="5390332"/>
          </a:xfrm>
          <a:prstGeom prst="rect">
            <a:avLst/>
          </a:prstGeom>
        </p:spPr>
        <p:txBody>
          <a:bodyPr vert="horz" wrap="square" lIns="0" tIns="414474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42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spcBef>
                <a:spcPts val="1897"/>
              </a:spcBef>
            </a:pPr>
            <a:r>
              <a:rPr lang="en-US" sz="5400" b="1" kern="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Our business model is designed for both individuals and corporate organizations where you can ‘‘CLICK TO TRASH’’. </a:t>
            </a:r>
          </a:p>
          <a:p>
            <a:pPr>
              <a:lnSpc>
                <a:spcPct val="200000"/>
              </a:lnSpc>
              <a:spcBef>
                <a:spcPts val="1897"/>
              </a:spcBef>
            </a:pPr>
            <a:endParaRPr lang="en-US" sz="5400" b="1" dirty="0">
              <a:latin typeface="+mj-lt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4C6CAA92-4B46-4CFB-85A2-05129B317743}"/>
              </a:ext>
            </a:extLst>
          </p:cNvPr>
          <p:cNvSpPr txBox="1"/>
          <p:nvPr/>
        </p:nvSpPr>
        <p:spPr>
          <a:xfrm>
            <a:off x="6355662" y="15275941"/>
            <a:ext cx="186344" cy="628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87">
              <a:lnSpc>
                <a:spcPts val="4900"/>
              </a:lnSpc>
            </a:pPr>
            <a:r>
              <a:rPr sz="4268" dirty="0">
                <a:solidFill>
                  <a:srgbClr val="C2C2C2"/>
                </a:solidFill>
                <a:latin typeface="Arial"/>
                <a:cs typeface="Arial"/>
              </a:rPr>
              <a:t>|</a:t>
            </a:r>
            <a:endParaRPr sz="4268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45636F-7D53-4EFA-8B87-E7982A7736C1}"/>
              </a:ext>
            </a:extLst>
          </p:cNvPr>
          <p:cNvSpPr txBox="1"/>
          <p:nvPr/>
        </p:nvSpPr>
        <p:spPr>
          <a:xfrm>
            <a:off x="11925112" y="15275941"/>
            <a:ext cx="186344" cy="628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87">
              <a:lnSpc>
                <a:spcPts val="4900"/>
              </a:lnSpc>
            </a:pPr>
            <a:r>
              <a:rPr sz="4268" dirty="0">
                <a:solidFill>
                  <a:srgbClr val="C2C2C2"/>
                </a:solidFill>
                <a:latin typeface="Arial"/>
                <a:cs typeface="Arial"/>
              </a:rPr>
              <a:t>|</a:t>
            </a:r>
            <a:endParaRPr sz="4268">
              <a:latin typeface="Arial"/>
              <a:cs typeface="Arial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0A8FEE7D-8648-461F-B6FC-2CE3AC079DE8}"/>
              </a:ext>
            </a:extLst>
          </p:cNvPr>
          <p:cNvSpPr txBox="1"/>
          <p:nvPr/>
        </p:nvSpPr>
        <p:spPr>
          <a:xfrm>
            <a:off x="17971058" y="15275941"/>
            <a:ext cx="186344" cy="628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87">
              <a:lnSpc>
                <a:spcPts val="4900"/>
              </a:lnSpc>
            </a:pPr>
            <a:r>
              <a:rPr sz="4268" dirty="0">
                <a:solidFill>
                  <a:srgbClr val="C2C2C2"/>
                </a:solidFill>
                <a:latin typeface="Arial"/>
                <a:cs typeface="Arial"/>
              </a:rPr>
              <a:t>|</a:t>
            </a:r>
            <a:endParaRPr sz="4268">
              <a:latin typeface="Arial"/>
              <a:cs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117FACC-8936-4DA0-ACEC-E5B7AD11A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9703">
            <a:off x="25177384" y="13623831"/>
            <a:ext cx="5008029" cy="3304221"/>
          </a:xfrm>
          <a:prstGeom prst="rect">
            <a:avLst/>
          </a:prstGeom>
        </p:spPr>
      </p:pic>
      <p:pic>
        <p:nvPicPr>
          <p:cNvPr id="1026" name="Picture 2" descr="Image result for clean environment in lagos">
            <a:extLst>
              <a:ext uri="{FF2B5EF4-FFF2-40B4-BE49-F238E27FC236}">
                <a16:creationId xmlns:a16="http://schemas.microsoft.com/office/drawing/2014/main" id="{3E967230-DAAA-4AD2-ADF6-3415F96C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998" y="6038663"/>
            <a:ext cx="17617242" cy="98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95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348EA1-C3DA-4301-9538-924E6D8E7E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657F3-4B01-4929-9289-5D01AB2CF86D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EDDB0-85F6-4C20-AA5D-CC8717A21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9703">
            <a:off x="25177384" y="13623831"/>
            <a:ext cx="5008029" cy="33042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0A9854-8A98-4DA8-92E7-721F63B720C4}"/>
              </a:ext>
            </a:extLst>
          </p:cNvPr>
          <p:cNvSpPr txBox="1"/>
          <p:nvPr/>
        </p:nvSpPr>
        <p:spPr>
          <a:xfrm>
            <a:off x="19226112" y="3848973"/>
            <a:ext cx="6248432" cy="258532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KEY PARTNERS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VENDOR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NGO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760D4E-DEED-4730-9AB0-61C87967BF64}"/>
              </a:ext>
            </a:extLst>
          </p:cNvPr>
          <p:cNvSpPr txBox="1"/>
          <p:nvPr/>
        </p:nvSpPr>
        <p:spPr>
          <a:xfrm>
            <a:off x="2272292" y="3966927"/>
            <a:ext cx="7497200" cy="286232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KEY ACTIVITIES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Waste Collection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Disposal Services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8D8CD4-3750-44C3-BF42-7E4AD0D2BA85}"/>
              </a:ext>
            </a:extLst>
          </p:cNvPr>
          <p:cNvSpPr txBox="1"/>
          <p:nvPr/>
        </p:nvSpPr>
        <p:spPr>
          <a:xfrm>
            <a:off x="10150476" y="11164347"/>
            <a:ext cx="8694652" cy="31649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CUSTOMER RELATIONSHIP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Automated Services through an online Portal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3E631A-D696-456A-8634-25433CF271DF}"/>
              </a:ext>
            </a:extLst>
          </p:cNvPr>
          <p:cNvSpPr txBox="1"/>
          <p:nvPr/>
        </p:nvSpPr>
        <p:spPr>
          <a:xfrm>
            <a:off x="10112375" y="3840483"/>
            <a:ext cx="8758057" cy="624786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KEY RESOURCES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Online Portal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Supply Chains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Partnership &amp; Personnel</a:t>
            </a:r>
          </a:p>
          <a:p>
            <a:pPr>
              <a:lnSpc>
                <a:spcPct val="150000"/>
              </a:lnSpc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339A6-38B8-44D4-8C99-00EBB1A77779}"/>
              </a:ext>
            </a:extLst>
          </p:cNvPr>
          <p:cNvSpPr txBox="1"/>
          <p:nvPr/>
        </p:nvSpPr>
        <p:spPr>
          <a:xfrm>
            <a:off x="2272292" y="6964415"/>
            <a:ext cx="7497200" cy="736490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Operate Via Website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Online Customer Portal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Awareness Through Adverts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Feedbacks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Discount on first 30 days Usage</a:t>
            </a:r>
          </a:p>
          <a:p>
            <a:pPr>
              <a:lnSpc>
                <a:spcPct val="150000"/>
              </a:lnSpc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0D8E5-CF37-4EF0-89DD-30DF91C9817D}"/>
              </a:ext>
            </a:extLst>
          </p:cNvPr>
          <p:cNvSpPr txBox="1"/>
          <p:nvPr/>
        </p:nvSpPr>
        <p:spPr>
          <a:xfrm>
            <a:off x="19226112" y="11170617"/>
            <a:ext cx="6477000" cy="333039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COST STRUCTURE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Its Dependent on our operative Cost</a:t>
            </a:r>
          </a:p>
          <a:p>
            <a:pPr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EFA3C3-9D5E-493B-B255-4C4EBB45C162}"/>
              </a:ext>
            </a:extLst>
          </p:cNvPr>
          <p:cNvSpPr txBox="1"/>
          <p:nvPr/>
        </p:nvSpPr>
        <p:spPr>
          <a:xfrm>
            <a:off x="19226112" y="7073255"/>
            <a:ext cx="6477000" cy="297908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REVENUE STREAMS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revenue is 25% of services rendered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451010-F6D4-48BB-B262-4965C34EE461}"/>
              </a:ext>
            </a:extLst>
          </p:cNvPr>
          <p:cNvSpPr txBox="1"/>
          <p:nvPr/>
        </p:nvSpPr>
        <p:spPr>
          <a:xfrm>
            <a:off x="5464175" y="1407257"/>
            <a:ext cx="1798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CLEAN BUSINESS MODEL</a:t>
            </a:r>
          </a:p>
        </p:txBody>
      </p:sp>
    </p:spTree>
    <p:extLst>
      <p:ext uri="{BB962C8B-B14F-4D97-AF65-F5344CB8AC3E}">
        <p14:creationId xmlns:p14="http://schemas.microsoft.com/office/powerpoint/2010/main" val="119681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292BE-5A02-42DE-BB13-3AA5B814BA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1B110-8EF5-4F49-AC89-0EFAADE0A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5975" y="601638"/>
            <a:ext cx="21869400" cy="2576537"/>
          </a:xfrm>
        </p:spPr>
        <p:txBody>
          <a:bodyPr/>
          <a:lstStyle/>
          <a:p>
            <a:r>
              <a:rPr lang="en-US" sz="9600" b="1" dirty="0"/>
              <a:t>VALUE PROPOSITION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C5225-1DC1-48A2-950E-2B251761262D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BFE63-8FB4-4737-ABD0-7C07A35736CC}"/>
              </a:ext>
            </a:extLst>
          </p:cNvPr>
          <p:cNvSpPr/>
          <p:nvPr/>
        </p:nvSpPr>
        <p:spPr>
          <a:xfrm>
            <a:off x="1501775" y="3482975"/>
            <a:ext cx="15011399" cy="10568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600" dirty="0"/>
              <a:t>Bringing reliable and prompt services right to your doorstep.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600" dirty="0"/>
              <a:t>Easy and secure way to connect with consumers with just a CLICK of a button.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600" dirty="0"/>
              <a:t>Committing to ensuring a clean and safe environment.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F5E204-7AA9-42EF-9981-BD0D1611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3575" y="7998477"/>
            <a:ext cx="12824008" cy="7924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4F8BEC-527F-4757-A993-A8AE50C8104D}"/>
              </a:ext>
            </a:extLst>
          </p:cNvPr>
          <p:cNvSpPr/>
          <p:nvPr/>
        </p:nvSpPr>
        <p:spPr>
          <a:xfrm>
            <a:off x="18297762" y="15322770"/>
            <a:ext cx="7772400" cy="675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0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90ACA-5C37-49B8-95E0-0EC05384ED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878FE-8F10-4498-950A-96A51ECA1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9175" y="739776"/>
            <a:ext cx="22860000" cy="2362200"/>
          </a:xfrm>
        </p:spPr>
        <p:txBody>
          <a:bodyPr/>
          <a:lstStyle/>
          <a:p>
            <a:r>
              <a:rPr lang="en-US" sz="10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7E4E4-5811-474A-895B-E85B96731794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3074" name="Picture 2" descr="Image result for competition clipart">
            <a:extLst>
              <a:ext uri="{FF2B5EF4-FFF2-40B4-BE49-F238E27FC236}">
                <a16:creationId xmlns:a16="http://schemas.microsoft.com/office/drawing/2014/main" id="{AC98C736-FA19-4CE0-B4E6-01F47D8A8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6" y="7826375"/>
            <a:ext cx="20300480" cy="642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9D89A9-E3ED-4692-AF11-496D20DE7D59}"/>
              </a:ext>
            </a:extLst>
          </p:cNvPr>
          <p:cNvSpPr/>
          <p:nvPr/>
        </p:nvSpPr>
        <p:spPr>
          <a:xfrm>
            <a:off x="3940176" y="2480553"/>
            <a:ext cx="20300480" cy="5345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6000" dirty="0" err="1"/>
              <a:t>Wecyclers</a:t>
            </a:r>
            <a:endParaRPr lang="en-US" sz="6000" dirty="0"/>
          </a:p>
          <a:p>
            <a:pPr marL="857250" indent="-8572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6000" dirty="0" err="1"/>
              <a:t>Agoa</a:t>
            </a:r>
            <a:r>
              <a:rPr lang="en-US" sz="6000" dirty="0"/>
              <a:t> waste management</a:t>
            </a:r>
          </a:p>
          <a:p>
            <a:pPr marL="857250" indent="-8572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6000" dirty="0"/>
              <a:t>Lagos state waste management agency</a:t>
            </a:r>
          </a:p>
        </p:txBody>
      </p:sp>
    </p:spTree>
    <p:extLst>
      <p:ext uri="{BB962C8B-B14F-4D97-AF65-F5344CB8AC3E}">
        <p14:creationId xmlns:p14="http://schemas.microsoft.com/office/powerpoint/2010/main" val="3145643540"/>
      </p:ext>
    </p:extLst>
  </p:cSld>
  <p:clrMapOvr>
    <a:masterClrMapping/>
  </p:clrMapOvr>
</p:sld>
</file>

<file path=ppt/theme/theme1.xml><?xml version="1.0" encoding="utf-8"?>
<a:theme xmlns:a="http://schemas.openxmlformats.org/drawingml/2006/main" name="Hume template">
  <a:themeElements>
    <a:clrScheme name="Custom 347">
      <a:dk1>
        <a:srgbClr val="56051A"/>
      </a:dk1>
      <a:lt1>
        <a:srgbClr val="FFFFFF"/>
      </a:lt1>
      <a:dk2>
        <a:srgbClr val="97A1A5"/>
      </a:dk2>
      <a:lt2>
        <a:srgbClr val="F0F0EE"/>
      </a:lt2>
      <a:accent1>
        <a:srgbClr val="981526"/>
      </a:accent1>
      <a:accent2>
        <a:srgbClr val="D04623"/>
      </a:accent2>
      <a:accent3>
        <a:srgbClr val="ED8227"/>
      </a:accent3>
      <a:accent4>
        <a:srgbClr val="FBC433"/>
      </a:accent4>
      <a:accent5>
        <a:srgbClr val="74C0B6"/>
      </a:accent5>
      <a:accent6>
        <a:srgbClr val="B6D5DE"/>
      </a:accent6>
      <a:hlink>
        <a:srgbClr val="98152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10885</TotalTime>
  <Words>600</Words>
  <Application>Microsoft Office PowerPoint</Application>
  <PresentationFormat>Custom</PresentationFormat>
  <Paragraphs>174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Red Hat Text</vt:lpstr>
      <vt:lpstr>Wingdings</vt:lpstr>
      <vt:lpstr>Zilla Slab</vt:lpstr>
      <vt:lpstr>Zilla Slab SemiBold</vt:lpstr>
      <vt:lpstr>Hume template</vt:lpstr>
      <vt:lpstr>PowerPoint Presentation</vt:lpstr>
      <vt:lpstr>Hello!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programmatic advertising and data network</dc:title>
  <dc:creator>Joy Okosun</dc:creator>
  <cp:lastModifiedBy>Joy</cp:lastModifiedBy>
  <cp:revision>74</cp:revision>
  <dcterms:created xsi:type="dcterms:W3CDTF">2020-01-24T19:59:22Z</dcterms:created>
  <dcterms:modified xsi:type="dcterms:W3CDTF">2020-02-26T13:00:16Z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2020-01-24T00:00:00Z</vt:filetime>
  </property>
</Properties>
</file>