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Income</c:v>
                </c:pt>
                <c:pt idx="1">
                  <c:v>Expenses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54754</c:v>
                </c:pt>
                <c:pt idx="1">
                  <c:v>59024.00000000001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Expenses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Food</c:v>
                </c:pt>
                <c:pt idx="1">
                  <c:v>Other</c:v>
                </c:pt>
                <c:pt idx="2">
                  <c:v>Transportation</c:v>
                </c:pt>
                <c:pt idx="3">
                  <c:v>Social Life</c:v>
                </c:pt>
                <c:pt idx="4">
                  <c:v>Household</c:v>
                </c:pt>
                <c:pt idx="5">
                  <c:v>Apparel</c:v>
                </c:pt>
                <c:pt idx="6">
                  <c:v>Education</c:v>
                </c:pt>
                <c:pt idx="7">
                  <c:v>Self-development</c:v>
                </c:pt>
                <c:pt idx="8">
                  <c:v>Beauty</c:v>
                </c:pt>
                <c:pt idx="9">
                  <c:v>Gift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24502.480000000003</c:v>
                </c:pt>
                <c:pt idx="1">
                  <c:v>5117.0</c:v>
                </c:pt>
                <c:pt idx="2">
                  <c:v>9203.8</c:v>
                </c:pt>
                <c:pt idx="3">
                  <c:v>2513.7200000000003</c:v>
                </c:pt>
                <c:pt idx="4">
                  <c:v>12188.0</c:v>
                </c:pt>
                <c:pt idx="5">
                  <c:v>3388.0</c:v>
                </c:pt>
                <c:pt idx="6">
                  <c:v>1400.0</c:v>
                </c:pt>
                <c:pt idx="7">
                  <c:v>400.0</c:v>
                </c:pt>
                <c:pt idx="8">
                  <c:v>196.0</c:v>
                </c:pt>
                <c:pt idx="9">
                  <c:v>115.0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 Finance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from: expense_data_1.xlsx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Financial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Total Income: $54,754.00</a:t>
            </a:r>
          </a:p>
          <a:p>
            <a:pPr>
              <a:defRPr sz="2000"/>
            </a:pPr>
            <a:r>
              <a:t>Total Expenses: $59,024.00</a:t>
            </a:r>
          </a:p>
          <a:p>
            <a:pPr>
              <a:defRPr sz="2000"/>
            </a:pPr>
            <a:r>
              <a:t>Net Balance: $-4,270.00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Income vs Expenses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Spending by Category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Top 5 Expense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Food: $24,502.48</a:t>
            </a:r>
          </a:p>
          <a:p>
            <a:pPr>
              <a:defRPr sz="2000"/>
            </a:pPr>
            <a:r>
              <a:t>Household: $12,188.00</a:t>
            </a:r>
          </a:p>
          <a:p>
            <a:pPr>
              <a:defRPr sz="2000"/>
            </a:pPr>
            <a:r>
              <a:t>Transportation: $9,203.80</a:t>
            </a:r>
          </a:p>
          <a:p>
            <a:pPr>
              <a:defRPr sz="2000"/>
            </a:pPr>
            <a:r>
              <a:t>Other: $5,117.00</a:t>
            </a:r>
          </a:p>
          <a:p>
            <a:pPr>
              <a:defRPr sz="2000"/>
            </a:pPr>
            <a:r>
              <a:t>Apparel: $3,388.00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Trends Over Time</a:t>
            </a:r>
          </a:p>
        </p:txBody>
      </p:sp>
      <p:pic>
        <p:nvPicPr>
          <p:cNvPr id="3" name="Picture 2" descr="financial_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Key Notes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Brownie</a:t>
            </a:r>
          </a:p>
          <a:p>
            <a:pPr>
              <a:defRPr sz="2000"/>
            </a:pPr>
            <a:r>
              <a:t>To lended people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Metro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From vicky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Pizza</a:t>
            </a:r>
          </a:p>
          <a:p>
            <a:pPr>
              <a:defRPr sz="2000"/>
            </a:pPr>
            <a:r>
              <a:t>From kumara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To karthi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Tea lights</a:t>
            </a:r>
          </a:p>
          <a:p>
            <a:pPr>
              <a:defRPr sz="2000"/>
            </a:pPr>
            <a:r>
              <a:t>Creamstone</a:t>
            </a:r>
          </a:p>
          <a:p>
            <a:pPr>
              <a:defRPr sz="2000"/>
            </a:pPr>
            <a:r>
              <a:t>Tamen</a:t>
            </a:r>
          </a:p>
          <a:p>
            <a:pPr>
              <a:defRPr sz="2000"/>
            </a:pPr>
            <a:r>
              <a:t>Hoodie for gobi</a:t>
            </a:r>
          </a:p>
          <a:p>
            <a:pPr>
              <a:defRPr sz="2000"/>
            </a:pPr>
            <a:r>
              <a:t>Eggs</a:t>
            </a:r>
          </a:p>
          <a:p>
            <a:pPr>
              <a:defRPr sz="2000"/>
            </a:pPr>
            <a:r>
              <a:t>Earphone</a:t>
            </a:r>
          </a:p>
          <a:p>
            <a:pPr>
              <a:defRPr sz="2000"/>
            </a:pPr>
            <a:r>
              <a:t>Auto to laxmi mills</a:t>
            </a:r>
          </a:p>
          <a:p>
            <a:pPr>
              <a:defRPr sz="2000"/>
            </a:pPr>
            <a:r>
              <a:t>It better be worth it</a:t>
            </a:r>
          </a:p>
          <a:p>
            <a:pPr>
              <a:defRPr sz="2000"/>
            </a:pPr>
            <a:r>
              <a:t>Travel to koyambedu</a:t>
            </a:r>
          </a:p>
          <a:p>
            <a:pPr>
              <a:defRPr sz="2000"/>
            </a:pPr>
            <a:r>
              <a:t>Stuffs</a:t>
            </a:r>
          </a:p>
          <a:p>
            <a:pPr>
              <a:defRPr sz="2000"/>
            </a:pPr>
            <a:r>
              <a:t>Train cbe to chn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Random stuff for drinks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Bus ticket</a:t>
            </a:r>
          </a:p>
          <a:p>
            <a:pPr>
              <a:defRPr sz="2000"/>
            </a:pPr>
            <a:r>
              <a:t>Took from sbi</a:t>
            </a:r>
          </a:p>
          <a:p>
            <a:pPr>
              <a:defRPr sz="2000"/>
            </a:pPr>
            <a:r>
              <a:t>Ramen with gobi</a:t>
            </a:r>
          </a:p>
          <a:p>
            <a:pPr>
              <a:defRPr sz="2000"/>
            </a:pPr>
            <a:r>
              <a:t>Metro</a:t>
            </a:r>
          </a:p>
          <a:p>
            <a:pPr>
              <a:defRPr sz="2000"/>
            </a:pPr>
            <a:r>
              <a:t>To auto anna</a:t>
            </a:r>
          </a:p>
          <a:p>
            <a:pPr>
              <a:defRPr sz="2000"/>
            </a:pPr>
            <a:r>
              <a:t>To egmore</a:t>
            </a:r>
          </a:p>
          <a:p>
            <a:pPr>
              <a:defRPr sz="2000"/>
            </a:pPr>
            <a:r>
              <a:t>Kfc dinner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Side dishes</a:t>
            </a:r>
          </a:p>
          <a:p>
            <a:pPr>
              <a:defRPr sz="2000"/>
            </a:pPr>
            <a:r>
              <a:t>Kfc </a:t>
            </a:r>
          </a:p>
          <a:p>
            <a:pPr>
              <a:defRPr sz="2000"/>
            </a:pPr>
            <a:r>
              <a:t>Games </a:t>
            </a:r>
          </a:p>
          <a:p>
            <a:pPr>
              <a:defRPr sz="2000"/>
            </a:pPr>
            <a:r>
              <a:t>Dinner with aravind and buddies</a:t>
            </a:r>
          </a:p>
          <a:p>
            <a:pPr>
              <a:defRPr sz="2000"/>
            </a:pPr>
            <a:r>
              <a:t>Mirror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Dinner with aravind</a:t>
            </a:r>
          </a:p>
          <a:p>
            <a:pPr>
              <a:defRPr sz="2000"/>
            </a:pPr>
            <a:r>
              <a:t>Kfc dinner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Bean bag</a:t>
            </a:r>
          </a:p>
          <a:p>
            <a:pPr>
              <a:defRPr sz="2000"/>
            </a:pPr>
            <a:r>
              <a:t>Auto to Gobi's place</a:t>
            </a:r>
          </a:p>
          <a:p>
            <a:pPr>
              <a:defRPr sz="2000"/>
            </a:pPr>
            <a:r>
              <a:t>Cakepark</a:t>
            </a:r>
          </a:p>
          <a:p>
            <a:pPr>
              <a:defRPr sz="2000"/>
            </a:pPr>
            <a:r>
              <a:t>To kumara</a:t>
            </a:r>
          </a:p>
          <a:p>
            <a:pPr>
              <a:defRPr sz="2000"/>
            </a:pPr>
            <a:r>
              <a:t>To chennai</a:t>
            </a:r>
          </a:p>
          <a:p>
            <a:pPr>
              <a:defRPr sz="2000"/>
            </a:pPr>
            <a:r>
              <a:t>Salary from dad</a:t>
            </a:r>
          </a:p>
          <a:p>
            <a:pPr>
              <a:defRPr sz="2000"/>
            </a:pPr>
            <a:r>
              <a:t>To gobi</a:t>
            </a:r>
          </a:p>
          <a:p>
            <a:pPr>
              <a:defRPr sz="2000"/>
            </a:pPr>
            <a:r>
              <a:t>Shawarma</a:t>
            </a:r>
          </a:p>
          <a:p>
            <a:pPr>
              <a:defRPr sz="2000"/>
            </a:pPr>
            <a:r>
              <a:t>Good soup</a:t>
            </a:r>
          </a:p>
          <a:p>
            <a:pPr>
              <a:defRPr sz="2000"/>
            </a:pPr>
            <a:r>
              <a:t>To gowdham</a:t>
            </a:r>
          </a:p>
          <a:p>
            <a:pPr>
              <a:defRPr sz="2000"/>
            </a:pPr>
            <a:r>
              <a:t>Parotta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Vnr to apk</a:t>
            </a:r>
          </a:p>
          <a:p>
            <a:pPr>
              <a:defRPr sz="2000"/>
            </a:pPr>
            <a:r>
              <a:t>To vicky</a:t>
            </a:r>
          </a:p>
          <a:p>
            <a:pPr>
              <a:defRPr sz="2000"/>
            </a:pPr>
            <a:r>
              <a:t>To ksr station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Cycle gap </a:t>
            </a:r>
          </a:p>
          <a:p>
            <a:pPr>
              <a:defRPr sz="2000"/>
            </a:pPr>
            <a:r>
              <a:t>Brunch</a:t>
            </a:r>
          </a:p>
          <a:p>
            <a:pPr>
              <a:defRPr sz="2000"/>
            </a:pPr>
            <a:r>
              <a:t>Rapido to pg</a:t>
            </a:r>
          </a:p>
          <a:p>
            <a:pPr>
              <a:defRPr sz="2000"/>
            </a:pPr>
            <a:r>
              <a:t>Sent to barath</a:t>
            </a:r>
          </a:p>
          <a:p>
            <a:pPr>
              <a:defRPr sz="2000"/>
            </a:pPr>
            <a:r>
              <a:t>Banana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Rapido to pg</a:t>
            </a:r>
          </a:p>
          <a:p>
            <a:pPr>
              <a:defRPr sz="2000"/>
            </a:pPr>
            <a:r>
              <a:t>To vicky</a:t>
            </a:r>
          </a:p>
          <a:p>
            <a:pPr>
              <a:defRPr sz="2000"/>
            </a:pPr>
            <a:r>
              <a:t>To vishnu</a:t>
            </a:r>
          </a:p>
          <a:p>
            <a:pPr>
              <a:defRPr sz="2000"/>
            </a:pPr>
            <a:r>
              <a:t>Zinger box meal</a:t>
            </a:r>
          </a:p>
          <a:p>
            <a:pPr>
              <a:defRPr sz="2000"/>
            </a:pPr>
            <a:r>
              <a:t>From vicky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Vishnu 100 gowdham 25</a:t>
            </a:r>
          </a:p>
          <a:p>
            <a:pPr>
              <a:defRPr sz="2000"/>
            </a:pPr>
            <a:r>
              <a:t>Paani poori</a:t>
            </a:r>
          </a:p>
          <a:p>
            <a:pPr>
              <a:defRPr sz="2000"/>
            </a:pPr>
            <a:r>
              <a:t>Kfc date with myself</a:t>
            </a:r>
          </a:p>
          <a:p>
            <a:pPr>
              <a:defRPr sz="2000"/>
            </a:pPr>
            <a:r>
              <a:t>Lemon tea</a:t>
            </a:r>
          </a:p>
          <a:p>
            <a:pPr>
              <a:defRPr sz="2000"/>
            </a:pPr>
            <a:r>
              <a:t>Train to vnr</a:t>
            </a:r>
          </a:p>
          <a:p>
            <a:pPr>
              <a:defRPr sz="2000"/>
            </a:pPr>
            <a:r>
              <a:t>Snack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Pepsi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Sent to vicky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From vicky</a:t>
            </a:r>
          </a:p>
          <a:p>
            <a:pPr>
              <a:defRPr sz="2000"/>
            </a:pPr>
            <a:r>
              <a:t>Snacks with preethi and azar</a:t>
            </a:r>
          </a:p>
          <a:p>
            <a:pPr>
              <a:defRPr sz="2000"/>
            </a:pPr>
            <a:r>
              <a:t>Badminton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From vicky</a:t>
            </a:r>
          </a:p>
          <a:p>
            <a:pPr>
              <a:defRPr sz="2000"/>
            </a:pPr>
            <a:r>
              <a:t>Lunch + chocolate for preethi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Snack with preethi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To kumara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Eve snack</a:t>
            </a:r>
          </a:p>
          <a:p>
            <a:pPr>
              <a:defRPr sz="2000"/>
            </a:pPr>
            <a:r>
              <a:t>Bus to Bangalore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Kumara</a:t>
            </a:r>
          </a:p>
          <a:p>
            <a:pPr>
              <a:defRPr sz="2000"/>
            </a:pPr>
            <a:r>
              <a:t>Siva + 100 cash</a:t>
            </a:r>
          </a:p>
          <a:p>
            <a:pPr>
              <a:defRPr sz="2000"/>
            </a:pPr>
            <a:r>
              <a:t>Gundan + prasanna</a:t>
            </a:r>
          </a:p>
          <a:p>
            <a:pPr>
              <a:defRPr sz="2000"/>
            </a:pPr>
            <a:r>
              <a:t>Dinesh and maddy + 100 cash</a:t>
            </a:r>
          </a:p>
          <a:p>
            <a:pPr>
              <a:defRPr sz="2000"/>
            </a:pPr>
            <a:r>
              <a:t>From gowdham</a:t>
            </a:r>
          </a:p>
          <a:p>
            <a:pPr>
              <a:defRPr sz="2000"/>
            </a:pPr>
            <a:r>
              <a:t>Lunch pongal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Rapido to pg</a:t>
            </a:r>
          </a:p>
          <a:p>
            <a:pPr>
              <a:defRPr sz="2000"/>
            </a:pPr>
            <a:r>
              <a:t>Recharge by gowdham</a:t>
            </a:r>
          </a:p>
          <a:p>
            <a:pPr>
              <a:defRPr sz="2000"/>
            </a:pPr>
            <a:r>
              <a:t>Pizza</a:t>
            </a:r>
          </a:p>
          <a:p>
            <a:pPr>
              <a:defRPr sz="2000"/>
            </a:pPr>
            <a:r>
              <a:t>From kumara</a:t>
            </a:r>
          </a:p>
          <a:p>
            <a:pPr>
              <a:defRPr sz="2000"/>
            </a:pPr>
            <a:r>
              <a:t>Lunch with not preethi</a:t>
            </a:r>
          </a:p>
          <a:p>
            <a:pPr>
              <a:defRPr sz="2000"/>
            </a:pPr>
            <a:r>
              <a:t>Friday snacks with preethi gang</a:t>
            </a:r>
          </a:p>
          <a:p>
            <a:pPr>
              <a:defRPr sz="2000"/>
            </a:pPr>
            <a:r>
              <a:t>From gowdham</a:t>
            </a:r>
          </a:p>
          <a:p>
            <a:pPr>
              <a:defRPr sz="2000"/>
            </a:pPr>
            <a:r>
              <a:t>Lunch with gowdham</a:t>
            </a:r>
          </a:p>
          <a:p>
            <a:pPr>
              <a:defRPr sz="2000"/>
            </a:pPr>
            <a:r>
              <a:t>Rent</a:t>
            </a:r>
          </a:p>
          <a:p>
            <a:pPr>
              <a:defRPr sz="2000"/>
            </a:pPr>
            <a:r>
              <a:t>Coffee + biscuit</a:t>
            </a:r>
          </a:p>
          <a:p>
            <a:pPr>
              <a:defRPr sz="2000"/>
            </a:pPr>
            <a:r>
              <a:t>From barath and shakur</a:t>
            </a:r>
          </a:p>
          <a:p>
            <a:pPr>
              <a:defRPr sz="2000"/>
            </a:pPr>
            <a:r>
              <a:t>Ketch up</a:t>
            </a:r>
          </a:p>
          <a:p>
            <a:pPr>
              <a:defRPr sz="2000"/>
            </a:pPr>
            <a:r>
              <a:t>Dinner with roommate</a:t>
            </a:r>
          </a:p>
          <a:p>
            <a:pPr>
              <a:defRPr sz="2000"/>
            </a:pPr>
            <a:r>
              <a:t>Bingo</a:t>
            </a:r>
          </a:p>
          <a:p>
            <a:pPr>
              <a:defRPr sz="2000"/>
            </a:pPr>
            <a:r>
              <a:t>Rapido to pg</a:t>
            </a:r>
          </a:p>
          <a:p>
            <a:pPr>
              <a:defRPr sz="2000"/>
            </a:pPr>
            <a:r>
              <a:t>McDonald's with company</a:t>
            </a:r>
          </a:p>
          <a:p>
            <a:pPr>
              <a:defRPr sz="2000"/>
            </a:pPr>
            <a:r>
              <a:t>Lended money returned to vishnu</a:t>
            </a:r>
          </a:p>
          <a:p>
            <a:pPr>
              <a:defRPr sz="2000"/>
            </a:pPr>
            <a:r>
              <a:t>Lended money returned to kumara</a:t>
            </a:r>
          </a:p>
          <a:p>
            <a:pPr>
              <a:defRPr sz="2000"/>
            </a:pPr>
            <a:r>
              <a:t>Jan 2nd with shakur and barath</a:t>
            </a:r>
          </a:p>
          <a:p>
            <a:pPr>
              <a:defRPr sz="2000"/>
            </a:pPr>
            <a:r>
              <a:t>To gobi 1st 1/4th</a:t>
            </a:r>
          </a:p>
          <a:p>
            <a:pPr>
              <a:defRPr sz="2000"/>
            </a:pPr>
            <a:r>
              <a:t>To abijith and to vicky lend money returned</a:t>
            </a:r>
          </a:p>
          <a:p>
            <a:pPr>
              <a:defRPr sz="2000"/>
            </a:pPr>
            <a:r>
              <a:t>Refund for bus ticket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Arrear and reval fee</a:t>
            </a:r>
          </a:p>
          <a:p>
            <a:pPr>
              <a:defRPr sz="2000"/>
            </a:pPr>
            <a:r>
              <a:t>Salary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To vicky</a:t>
            </a:r>
          </a:p>
          <a:p>
            <a:pPr>
              <a:defRPr sz="2000"/>
            </a:pPr>
            <a:r>
              <a:t>Sent to preethi</a:t>
            </a:r>
          </a:p>
          <a:p>
            <a:pPr>
              <a:defRPr sz="2000"/>
            </a:pPr>
            <a:r>
              <a:t>Dairy milk</a:t>
            </a:r>
          </a:p>
          <a:p>
            <a:pPr>
              <a:defRPr sz="2000"/>
            </a:pPr>
            <a:r>
              <a:t>From barath</a:t>
            </a:r>
          </a:p>
          <a:p>
            <a:pPr>
              <a:defRPr sz="2000"/>
            </a:pPr>
            <a:r>
              <a:t>From gpay</a:t>
            </a:r>
          </a:p>
          <a:p>
            <a:pPr>
              <a:defRPr sz="2000"/>
            </a:pPr>
            <a:r>
              <a:t>From shakur</a:t>
            </a:r>
          </a:p>
          <a:p>
            <a:pPr>
              <a:defRPr sz="2000"/>
            </a:pPr>
            <a:r>
              <a:t>Lunch unlimited nv</a:t>
            </a:r>
          </a:p>
          <a:p>
            <a:pPr>
              <a:defRPr sz="2000"/>
            </a:pPr>
            <a:r>
              <a:t>From abi</a:t>
            </a:r>
          </a:p>
          <a:p>
            <a:pPr>
              <a:defRPr sz="2000"/>
            </a:pPr>
            <a:r>
              <a:t>Tablet to gowdham</a:t>
            </a:r>
          </a:p>
          <a:p>
            <a:pPr>
              <a:defRPr sz="2000"/>
            </a:pPr>
            <a:r>
              <a:t>Dinner with barath</a:t>
            </a:r>
          </a:p>
          <a:p>
            <a:pPr>
              <a:defRPr sz="2000"/>
            </a:pPr>
            <a:r>
              <a:t>Train to vnr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To barath</a:t>
            </a:r>
          </a:p>
          <a:p>
            <a:pPr>
              <a:defRPr sz="2000"/>
            </a:pPr>
            <a:r>
              <a:t>Pg to office</a:t>
            </a:r>
          </a:p>
          <a:p>
            <a:pPr>
              <a:defRPr sz="2000"/>
            </a:pPr>
            <a:r>
              <a:t>From kumara</a:t>
            </a:r>
          </a:p>
          <a:p>
            <a:pPr>
              <a:defRPr sz="2000"/>
            </a:pPr>
            <a:r>
              <a:t>Horlicks + kolakattai</a:t>
            </a:r>
          </a:p>
          <a:p>
            <a:pPr>
              <a:defRPr sz="2000"/>
            </a:pPr>
            <a:r>
              <a:t>Bommasandra to pg</a:t>
            </a:r>
          </a:p>
          <a:p>
            <a:pPr>
              <a:defRPr sz="2000"/>
            </a:pPr>
            <a:r>
              <a:t>From Deepak</a:t>
            </a:r>
          </a:p>
          <a:p>
            <a:pPr>
              <a:defRPr sz="2000"/>
            </a:pPr>
            <a:r>
              <a:t>Water</a:t>
            </a:r>
          </a:p>
          <a:p>
            <a:pPr>
              <a:defRPr sz="2000"/>
            </a:pPr>
            <a:r>
              <a:t>From abi</a:t>
            </a:r>
          </a:p>
          <a:p>
            <a:pPr>
              <a:defRPr sz="2000"/>
            </a:pPr>
            <a:r>
              <a:t>Rapido + toll</a:t>
            </a:r>
          </a:p>
          <a:p>
            <a:pPr>
              <a:defRPr sz="2000"/>
            </a:pPr>
            <a:r>
              <a:t>From Deepak</a:t>
            </a:r>
          </a:p>
          <a:p>
            <a:pPr>
              <a:defRPr sz="2000"/>
            </a:pPr>
            <a:r>
              <a:t>Coffee and thattai</a:t>
            </a:r>
          </a:p>
          <a:p>
            <a:pPr>
              <a:defRPr sz="2000"/>
            </a:pPr>
            <a:r>
              <a:t>Lunch with barath</a:t>
            </a:r>
          </a:p>
          <a:p>
            <a:pPr>
              <a:defRPr sz="2000"/>
            </a:pPr>
            <a:r>
              <a:t>From vicky</a:t>
            </a:r>
          </a:p>
          <a:p>
            <a:pPr>
              <a:defRPr sz="2000"/>
            </a:pPr>
            <a:r>
              <a:t>From ganesan</a:t>
            </a:r>
          </a:p>
          <a:p>
            <a:pPr>
              <a:defRPr sz="2000"/>
            </a:pPr>
            <a:r>
              <a:t>Coconut water with stu</a:t>
            </a:r>
          </a:p>
          <a:p>
            <a:pPr>
              <a:defRPr sz="2000"/>
            </a:pPr>
            <a:r>
              <a:t>Dinner with barath</a:t>
            </a:r>
          </a:p>
          <a:p>
            <a:pPr>
              <a:defRPr sz="2000"/>
            </a:pPr>
            <a:r>
              <a:t>Cab</a:t>
            </a:r>
          </a:p>
          <a:p>
            <a:pPr>
              <a:defRPr sz="2000"/>
            </a:pPr>
            <a:r>
              <a:t>Books</a:t>
            </a:r>
          </a:p>
          <a:p>
            <a:pPr>
              <a:defRPr sz="2000"/>
            </a:pPr>
            <a:r>
              <a:t>Corn</a:t>
            </a:r>
          </a:p>
          <a:p>
            <a:pPr>
              <a:defRPr sz="2000"/>
            </a:pPr>
            <a:r>
              <a:t>Water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Beer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Lemon tea with company</a:t>
            </a:r>
          </a:p>
          <a:p>
            <a:pPr>
              <a:defRPr sz="2000"/>
            </a:pPr>
            <a:r>
              <a:t>Puffs and coffee</a:t>
            </a:r>
          </a:p>
          <a:p>
            <a:pPr>
              <a:defRPr sz="2000"/>
            </a:pPr>
            <a:r>
              <a:t>Dinner with barath</a:t>
            </a:r>
          </a:p>
          <a:p>
            <a:pPr>
              <a:defRPr sz="2000"/>
            </a:pPr>
            <a:r>
              <a:t>Puffs</a:t>
            </a:r>
          </a:p>
          <a:p>
            <a:pPr>
              <a:defRPr sz="2000"/>
            </a:pPr>
            <a:r>
              <a:t>Bun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Taxi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Water</a:t>
            </a:r>
          </a:p>
          <a:p>
            <a:pPr>
              <a:defRPr sz="2000"/>
            </a:pPr>
            <a:r>
              <a:t>Lunch with barath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To siva</a:t>
            </a:r>
          </a:p>
          <a:p>
            <a:pPr>
              <a:defRPr sz="2000"/>
            </a:pPr>
            <a:r>
              <a:t>To kumara</a:t>
            </a:r>
          </a:p>
          <a:p>
            <a:pPr>
              <a:defRPr sz="2000"/>
            </a:pPr>
            <a:r>
              <a:t>To abijith</a:t>
            </a:r>
          </a:p>
          <a:p>
            <a:pPr>
              <a:defRPr sz="2000"/>
            </a:pPr>
            <a:r>
              <a:t>To rahul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Lended money</a:t>
            </a:r>
          </a:p>
          <a:p>
            <a:pPr>
              <a:defRPr sz="2000"/>
            </a:pPr>
            <a:r>
              <a:t>Spiderman 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Gave to gowdham</a:t>
            </a:r>
          </a:p>
          <a:p>
            <a:pPr>
              <a:defRPr sz="2000"/>
            </a:pPr>
            <a:r>
              <a:t>Egg</a:t>
            </a:r>
          </a:p>
          <a:p>
            <a:pPr>
              <a:defRPr sz="2000"/>
            </a:pPr>
            <a:r>
              <a:t>Panipoori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Panipoori</a:t>
            </a:r>
          </a:p>
          <a:p>
            <a:pPr>
              <a:defRPr sz="2000"/>
            </a:pPr>
            <a:r>
              <a:t>Snacks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From stu</a:t>
            </a:r>
          </a:p>
          <a:p>
            <a:pPr>
              <a:defRPr sz="2000"/>
            </a:pPr>
            <a:r>
              <a:t>Shopping</a:t>
            </a:r>
          </a:p>
          <a:p>
            <a:pPr>
              <a:defRPr sz="2000"/>
            </a:pPr>
            <a:r>
              <a:t>Momos</a:t>
            </a:r>
          </a:p>
          <a:p>
            <a:pPr>
              <a:defRPr sz="2000"/>
            </a:pPr>
            <a:r>
              <a:t>Snack with bharath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Breakfast with stu</a:t>
            </a:r>
          </a:p>
          <a:p>
            <a:pPr>
              <a:defRPr sz="2000"/>
            </a:pPr>
            <a:r>
              <a:t>Lunch with stu</a:t>
            </a:r>
          </a:p>
          <a:p>
            <a:pPr>
              <a:defRPr sz="2000"/>
            </a:pPr>
            <a:r>
              <a:t>5 star</a:t>
            </a:r>
          </a:p>
          <a:p>
            <a:pPr>
              <a:defRPr sz="2000"/>
            </a:pPr>
            <a:r>
              <a:t>Milk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Horlicks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Shoe</a:t>
            </a:r>
          </a:p>
          <a:p>
            <a:pPr>
              <a:defRPr sz="2000"/>
            </a:pPr>
            <a:r>
              <a:t>Cap</a:t>
            </a:r>
          </a:p>
          <a:p>
            <a:pPr>
              <a:defRPr sz="2000"/>
            </a:pPr>
            <a:r>
              <a:t>Lunch with stu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Full hand and a hoodie</a:t>
            </a:r>
          </a:p>
          <a:p>
            <a:pPr>
              <a:defRPr sz="2000"/>
            </a:pPr>
            <a:r>
              <a:t>Rent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Snack</a:t>
            </a:r>
          </a:p>
          <a:p>
            <a:pPr>
              <a:defRPr sz="2000"/>
            </a:pPr>
            <a:r>
              <a:t>For company</a:t>
            </a:r>
          </a:p>
          <a:p>
            <a:pPr>
              <a:defRPr sz="2000"/>
            </a:pPr>
            <a:r>
              <a:t>Breakfast</a:t>
            </a:r>
          </a:p>
          <a:p>
            <a:pPr>
              <a:defRPr sz="2000"/>
            </a:pPr>
            <a:r>
              <a:t>Milk with bharath</a:t>
            </a:r>
          </a:p>
          <a:p>
            <a:pPr>
              <a:defRPr sz="2000"/>
            </a:pPr>
            <a:r>
              <a:t>Belt</a:t>
            </a:r>
          </a:p>
          <a:p>
            <a:pPr>
              <a:defRPr sz="2000"/>
            </a:pPr>
            <a:r>
              <a:t>Mask</a:t>
            </a:r>
          </a:p>
          <a:p>
            <a:pPr>
              <a:defRPr sz="2000"/>
            </a:pPr>
            <a:r>
              <a:t>Snack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Ice cream</a:t>
            </a:r>
          </a:p>
          <a:p>
            <a:pPr>
              <a:defRPr sz="2000"/>
            </a:pPr>
            <a:r>
              <a:t>Vadapaav</a:t>
            </a:r>
          </a:p>
          <a:p>
            <a:pPr>
              <a:defRPr sz="2000"/>
            </a:pPr>
            <a:r>
              <a:t>Showergel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Bharath birthday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Breakfast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Panipoori</a:t>
            </a:r>
          </a:p>
          <a:p>
            <a:pPr>
              <a:defRPr sz="2000"/>
            </a:pPr>
            <a:r>
              <a:t>Breakfast</a:t>
            </a:r>
          </a:p>
          <a:p>
            <a:pPr>
              <a:defRPr sz="2000"/>
            </a:pPr>
            <a:r>
              <a:t>Snack</a:t>
            </a:r>
          </a:p>
          <a:p>
            <a:pPr>
              <a:defRPr sz="2000"/>
            </a:pPr>
            <a:r>
              <a:t>Zomato</a:t>
            </a:r>
          </a:p>
          <a:p>
            <a:pPr>
              <a:defRPr sz="2000"/>
            </a:pPr>
            <a:r>
              <a:t>Dinner with gowdham</a:t>
            </a:r>
          </a:p>
          <a:p>
            <a:pPr>
              <a:defRPr sz="2000"/>
            </a:pPr>
            <a:r>
              <a:t>Dinner with gowdham</a:t>
            </a:r>
          </a:p>
          <a:p>
            <a:pPr>
              <a:defRPr sz="2000"/>
            </a:pPr>
            <a:r>
              <a:t>Rapido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From dad</a:t>
            </a:r>
          </a:p>
          <a:p>
            <a:pPr>
              <a:defRPr sz="2000"/>
            </a:pPr>
            <a:r>
              <a:t>Breakfast</a:t>
            </a:r>
          </a:p>
          <a:p>
            <a:pPr>
              <a:defRPr sz="2000"/>
            </a:pPr>
            <a:r>
              <a:t>Beer</a:t>
            </a:r>
          </a:p>
          <a:p>
            <a:pPr>
              <a:defRPr sz="2000"/>
            </a:pPr>
            <a:r>
              <a:t>Snack</a:t>
            </a:r>
          </a:p>
          <a:p>
            <a:pPr>
              <a:defRPr sz="2000"/>
            </a:pPr>
            <a:r>
              <a:t>Panipoori</a:t>
            </a:r>
          </a:p>
          <a:p>
            <a:pPr>
              <a:defRPr sz="2000"/>
            </a:pPr>
            <a:r>
              <a:t>Cashback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Breakfast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Rapido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Snack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Panipoori</a:t>
            </a:r>
          </a:p>
          <a:p>
            <a:pPr>
              <a:defRPr sz="2000"/>
            </a:pPr>
            <a:r>
              <a:t>Rapido</a:t>
            </a:r>
          </a:p>
          <a:p>
            <a:pPr>
              <a:defRPr sz="2000"/>
            </a:pPr>
            <a:r>
              <a:t>Rapido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Dinner</a:t>
            </a:r>
          </a:p>
          <a:p>
            <a:pPr>
              <a:defRPr sz="2000"/>
            </a:pPr>
            <a:r>
              <a:t>Lunch with company</a:t>
            </a:r>
          </a:p>
          <a:p>
            <a:pPr>
              <a:defRPr sz="2000"/>
            </a:pPr>
            <a:r>
              <a:t>Rapido</a:t>
            </a:r>
          </a:p>
          <a:p>
            <a:pPr>
              <a:defRPr sz="2000"/>
            </a:pPr>
            <a:r>
              <a:t>Lunch</a:t>
            </a:r>
          </a:p>
          <a:p>
            <a:pPr>
              <a:defRPr sz="2000"/>
            </a:pPr>
            <a:r>
              <a:t>Got from gobi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