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7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8A780-159B-464B-8A90-C3F596A520A8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5A6E7-2B4F-49AF-944E-136D29C8A2B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Mengajukan</a:t>
          </a:r>
          <a:r>
            <a:rPr lang="en-US" sz="2800" dirty="0" smtClean="0">
              <a:solidFill>
                <a:schemeClr val="tx1"/>
              </a:solidFill>
            </a:rPr>
            <a:t> KP</a:t>
          </a:r>
          <a:endParaRPr lang="en-US" sz="2800" dirty="0">
            <a:solidFill>
              <a:schemeClr val="tx1"/>
            </a:solidFill>
          </a:endParaRPr>
        </a:p>
      </dgm:t>
    </dgm:pt>
    <dgm:pt modelId="{8C3B9584-28B3-4ED0-B214-166CE2A3CD8B}" type="parTrans" cxnId="{4D0EB42A-5E5B-4B76-89C9-5D766A76252F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49BA0F1-7D9D-44CA-88D1-5CAD0BFA5946}" type="sibTrans" cxnId="{4D0EB42A-5E5B-4B76-89C9-5D766A76252F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BB278BB-5B95-494D-BD89-43C173356A8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Surat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Pengantar</a:t>
          </a:r>
          <a:r>
            <a:rPr lang="en-US" sz="2800" dirty="0" smtClean="0">
              <a:solidFill>
                <a:schemeClr val="tx1"/>
              </a:solidFill>
            </a:rPr>
            <a:t> KP</a:t>
          </a:r>
          <a:endParaRPr lang="en-US" sz="2800" dirty="0">
            <a:solidFill>
              <a:schemeClr val="tx1"/>
            </a:solidFill>
          </a:endParaRPr>
        </a:p>
      </dgm:t>
    </dgm:pt>
    <dgm:pt modelId="{868CE066-EF79-4709-8120-5F1917C2669E}" type="parTrans" cxnId="{0A49C24D-810D-4607-B752-1D670634B0B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D2C39AA-4E2B-4A8A-B175-21E1BAFD53AE}" type="sibTrans" cxnId="{0A49C24D-810D-4607-B752-1D670634B0B3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315BFC9-FC70-451E-BD03-C24E2780D4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Dosen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Pembimbing</a:t>
          </a:r>
          <a:r>
            <a:rPr lang="en-US" sz="2800" dirty="0" smtClean="0">
              <a:solidFill>
                <a:schemeClr val="tx1"/>
              </a:solidFill>
            </a:rPr>
            <a:t> KP</a:t>
          </a:r>
          <a:endParaRPr lang="en-US" sz="2800" dirty="0">
            <a:solidFill>
              <a:schemeClr val="tx1"/>
            </a:solidFill>
          </a:endParaRPr>
        </a:p>
      </dgm:t>
    </dgm:pt>
    <dgm:pt modelId="{1E4ED315-BB57-4E86-81D4-1162F4FD020D}" type="parTrans" cxnId="{BCE32D8B-7956-470F-810B-DA4504316A8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429543B-0895-4392-B59C-EB92C44F1E8C}" type="sibTrans" cxnId="{BCE32D8B-7956-470F-810B-DA4504316A8D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3EC8313-5905-4BE3-BFF9-12DDC95E38F5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Pelaksanaan</a:t>
          </a:r>
          <a:r>
            <a:rPr lang="en-US" sz="2800" dirty="0" smtClean="0">
              <a:solidFill>
                <a:schemeClr val="tx1"/>
              </a:solidFill>
            </a:rPr>
            <a:t> KP</a:t>
          </a:r>
          <a:endParaRPr lang="en-US" sz="2800" dirty="0">
            <a:solidFill>
              <a:schemeClr val="tx1"/>
            </a:solidFill>
          </a:endParaRPr>
        </a:p>
      </dgm:t>
    </dgm:pt>
    <dgm:pt modelId="{C2AEA450-3A7F-40DC-BBDF-5D3A289DE584}" type="parTrans" cxnId="{AA2E03B2-DFD3-45F7-A2AD-C84D2A5689A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E170360-D742-4E08-94A6-81464EA476B3}" type="sibTrans" cxnId="{AA2E03B2-DFD3-45F7-A2AD-C84D2A5689A1}">
      <dgm:prSet custT="1"/>
      <dgm:spPr/>
      <dgm:t>
        <a:bodyPr/>
        <a:lstStyle/>
        <a:p>
          <a:endParaRPr lang="en-US" sz="2800" dirty="0">
            <a:solidFill>
              <a:schemeClr val="tx1"/>
            </a:solidFill>
          </a:endParaRPr>
        </a:p>
      </dgm:t>
    </dgm:pt>
    <dgm:pt modelId="{6EEF6054-F72F-49AF-BBA1-5FA15E1830E6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Penilaian</a:t>
          </a:r>
          <a:r>
            <a:rPr lang="en-US" sz="2800" dirty="0" smtClean="0">
              <a:solidFill>
                <a:schemeClr val="tx1"/>
              </a:solidFill>
            </a:rPr>
            <a:t> KP </a:t>
          </a:r>
          <a:r>
            <a:rPr lang="en-US" sz="2800" dirty="0" err="1" smtClean="0">
              <a:solidFill>
                <a:schemeClr val="tx1"/>
              </a:solidFill>
            </a:rPr>
            <a:t>oleh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Pemb</a:t>
          </a:r>
          <a:r>
            <a:rPr lang="en-US" sz="2800" dirty="0" smtClean="0">
              <a:solidFill>
                <a:schemeClr val="tx1"/>
              </a:solidFill>
            </a:rPr>
            <a:t>. </a:t>
          </a:r>
          <a:r>
            <a:rPr lang="en-US" sz="2800" dirty="0" err="1" smtClean="0">
              <a:solidFill>
                <a:schemeClr val="tx1"/>
              </a:solidFill>
            </a:rPr>
            <a:t>Lapangan</a:t>
          </a:r>
          <a:endParaRPr lang="en-US" sz="2800" dirty="0" smtClean="0">
            <a:solidFill>
              <a:schemeClr val="tx1"/>
            </a:solidFill>
          </a:endParaRPr>
        </a:p>
      </dgm:t>
    </dgm:pt>
    <dgm:pt modelId="{F365463F-AC3F-43EE-A6B1-95AA9B671763}" type="parTrans" cxnId="{B8BE7619-975C-43FB-9C01-39EDD48BDCAC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4456119-1800-4C56-8194-C71543722C40}" type="sibTrans" cxnId="{B8BE7619-975C-43FB-9C01-39EDD48BDCAC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A083833-70CC-41E5-A191-397D81E1C7BA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Penilaian</a:t>
          </a:r>
          <a:r>
            <a:rPr lang="en-US" sz="2800" dirty="0" smtClean="0">
              <a:solidFill>
                <a:schemeClr val="tx1"/>
              </a:solidFill>
            </a:rPr>
            <a:t> KP </a:t>
          </a:r>
          <a:r>
            <a:rPr lang="en-US" sz="2800" dirty="0" err="1" smtClean="0">
              <a:solidFill>
                <a:schemeClr val="tx1"/>
              </a:solidFill>
            </a:rPr>
            <a:t>oleh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Dosen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Pembimbing</a:t>
          </a:r>
          <a:endParaRPr lang="en-US" sz="2800" dirty="0" smtClean="0">
            <a:solidFill>
              <a:schemeClr val="tx1"/>
            </a:solidFill>
          </a:endParaRPr>
        </a:p>
      </dgm:t>
    </dgm:pt>
    <dgm:pt modelId="{1D2A199E-55E3-43F0-AC2F-65A652D20D1E}" type="parTrans" cxnId="{FFF60E14-CA28-43F9-B1A5-9C06BE5460E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4BEF0B7-4522-4321-91A4-23724541DDBB}" type="sibTrans" cxnId="{FFF60E14-CA28-43F9-B1A5-9C06BE5460E9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0C70E25-7035-4EA7-A715-B446601965D3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Penyerahan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Laporan</a:t>
          </a:r>
          <a:r>
            <a:rPr lang="en-US" sz="2800" dirty="0" smtClean="0">
              <a:solidFill>
                <a:schemeClr val="tx1"/>
              </a:solidFill>
            </a:rPr>
            <a:t> KP </a:t>
          </a:r>
          <a:r>
            <a:rPr lang="en-US" sz="2800" dirty="0" err="1" smtClean="0">
              <a:solidFill>
                <a:schemeClr val="tx1"/>
              </a:solidFill>
            </a:rPr>
            <a:t>ke</a:t>
          </a:r>
          <a:r>
            <a:rPr lang="en-US" sz="2800" dirty="0" smtClean="0">
              <a:solidFill>
                <a:schemeClr val="tx1"/>
              </a:solidFill>
            </a:rPr>
            <a:t> RBTC</a:t>
          </a:r>
        </a:p>
      </dgm:t>
    </dgm:pt>
    <dgm:pt modelId="{7F0CA216-DCDF-41B0-9C7E-5F119B3355D6}" type="parTrans" cxnId="{7161C7DD-D762-445D-9C1B-3359264AEC0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3141893-524C-4BDB-A6B2-C9B3D492DFC5}" type="sibTrans" cxnId="{7161C7DD-D762-445D-9C1B-3359264AEC0B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E06C8A3-5BA6-4879-8D54-86667F178DC3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</a:rPr>
            <a:t>Mengumpulkan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bukti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err="1" smtClean="0">
              <a:solidFill>
                <a:schemeClr val="tx1"/>
              </a:solidFill>
            </a:rPr>
            <a:t>penyelesaian</a:t>
          </a:r>
          <a:r>
            <a:rPr lang="en-US" sz="2800" dirty="0" smtClean="0">
              <a:solidFill>
                <a:schemeClr val="tx1"/>
              </a:solidFill>
            </a:rPr>
            <a:t> KP</a:t>
          </a:r>
        </a:p>
      </dgm:t>
    </dgm:pt>
    <dgm:pt modelId="{6CC93D2A-2D51-47CA-AFC4-89EF05FD7A4D}" type="parTrans" cxnId="{6229DF0A-EAB4-4F68-89B5-BC6D50B5736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FC524AE-D8F6-44F8-901A-C9DE49C84DFF}" type="sibTrans" cxnId="{6229DF0A-EAB4-4F68-89B5-BC6D50B5736A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56CBEA9-EBEE-4F51-82C1-EDDD7066CCD6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Lulus KP</a:t>
          </a:r>
        </a:p>
      </dgm:t>
    </dgm:pt>
    <dgm:pt modelId="{B993D249-8507-4D5C-B361-C92FFE262B7F}" type="parTrans" cxnId="{DB83E186-36AB-43EA-BEA7-165E4A5F75E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8A2BA5A-2770-4EB1-9555-031470FA34ED}" type="sibTrans" cxnId="{DB83E186-36AB-43EA-BEA7-165E4A5F75E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DDFE4A7-455F-4F8B-8EF8-71B013526E06}" type="pres">
      <dgm:prSet presAssocID="{C308A780-159B-464B-8A90-C3F596A520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FF41C2-C6C3-4268-A161-20D3877F1C71}" type="pres">
      <dgm:prSet presAssocID="{D865A6E7-2B4F-49AF-944E-136D29C8A2B2}" presName="node" presStyleLbl="node1" presStyleIdx="0" presStyleCnt="9" custScaleX="192678" custLinFactNeighborX="27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D4666-973B-4918-ACA9-E9AF9C3FDDB6}" type="pres">
      <dgm:prSet presAssocID="{049BA0F1-7D9D-44CA-88D1-5CAD0BFA5946}" presName="sibTrans" presStyleLbl="sibTrans2D1" presStyleIdx="0" presStyleCnt="8"/>
      <dgm:spPr/>
      <dgm:t>
        <a:bodyPr/>
        <a:lstStyle/>
        <a:p>
          <a:endParaRPr lang="en-US"/>
        </a:p>
      </dgm:t>
    </dgm:pt>
    <dgm:pt modelId="{522B7B4B-2013-496B-BC91-7CC067A2189D}" type="pres">
      <dgm:prSet presAssocID="{049BA0F1-7D9D-44CA-88D1-5CAD0BFA5946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EFD93C9C-DA39-44EB-AB24-0F663742C081}" type="pres">
      <dgm:prSet presAssocID="{DBB278BB-5B95-494D-BD89-43C173356A8F}" presName="node" presStyleLbl="node1" presStyleIdx="1" presStyleCnt="9" custScaleX="217826" custLinFactNeighborX="27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E7C7E-7FD8-462C-A725-7A12F95BABF0}" type="pres">
      <dgm:prSet presAssocID="{DD2C39AA-4E2B-4A8A-B175-21E1BAFD53AE}" presName="sibTrans" presStyleLbl="sibTrans2D1" presStyleIdx="1" presStyleCnt="8"/>
      <dgm:spPr/>
      <dgm:t>
        <a:bodyPr/>
        <a:lstStyle/>
        <a:p>
          <a:endParaRPr lang="en-US"/>
        </a:p>
      </dgm:t>
    </dgm:pt>
    <dgm:pt modelId="{74864DB7-CE07-44BD-8EA7-F7AE0E30A5AF}" type="pres">
      <dgm:prSet presAssocID="{DD2C39AA-4E2B-4A8A-B175-21E1BAFD53AE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A0FDE3F5-A38E-416F-B6EE-FA2B2B934F84}" type="pres">
      <dgm:prSet presAssocID="{0315BFC9-FC70-451E-BD03-C24E2780D451}" presName="node" presStyleLbl="node1" presStyleIdx="2" presStyleCnt="9" custScaleX="198468" custLinFactNeighborX="27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2E040-58AD-4F1F-8886-94BFBC0DE053}" type="pres">
      <dgm:prSet presAssocID="{5429543B-0895-4392-B59C-EB92C44F1E8C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3566127-CE17-4521-B163-86D00B8C10EB}" type="pres">
      <dgm:prSet presAssocID="{5429543B-0895-4392-B59C-EB92C44F1E8C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8B6F495E-A891-4E9B-B3A8-197CF3E68FF9}" type="pres">
      <dgm:prSet presAssocID="{83EC8313-5905-4BE3-BFF9-12DDC95E38F5}" presName="node" presStyleLbl="node1" presStyleIdx="3" presStyleCnt="9" custScaleX="155532" custLinFactNeighborX="21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84C2-E265-4BD9-986C-8F9CA4BA42BC}" type="pres">
      <dgm:prSet presAssocID="{9E170360-D742-4E08-94A6-81464EA476B3}" presName="sibTrans" presStyleLbl="sibTrans2D1" presStyleIdx="3" presStyleCnt="8" custScaleX="66069"/>
      <dgm:spPr/>
      <dgm:t>
        <a:bodyPr/>
        <a:lstStyle/>
        <a:p>
          <a:endParaRPr lang="en-US"/>
        </a:p>
      </dgm:t>
    </dgm:pt>
    <dgm:pt modelId="{C794C306-CD47-4D1A-8BF4-E9F8C253BFD2}" type="pres">
      <dgm:prSet presAssocID="{9E170360-D742-4E08-94A6-81464EA476B3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3FEBDE2-D205-48E4-823E-218A69318283}" type="pres">
      <dgm:prSet presAssocID="{6EEF6054-F72F-49AF-BBA1-5FA15E1830E6}" presName="node" presStyleLbl="node1" presStyleIdx="4" presStyleCnt="9" custScaleX="218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ECACAE-A778-4011-BABD-F044A2B5DBA7}" type="pres">
      <dgm:prSet presAssocID="{94456119-1800-4C56-8194-C71543722C40}" presName="sibTrans" presStyleLbl="sibTrans2D1" presStyleIdx="4" presStyleCnt="8"/>
      <dgm:spPr/>
      <dgm:t>
        <a:bodyPr/>
        <a:lstStyle/>
        <a:p>
          <a:endParaRPr lang="en-US"/>
        </a:p>
      </dgm:t>
    </dgm:pt>
    <dgm:pt modelId="{0CF7624F-D689-44B9-87F3-3E9444BC4C10}" type="pres">
      <dgm:prSet presAssocID="{94456119-1800-4C56-8194-C71543722C4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6F5562FE-32D2-4725-AE25-EFBD503E7045}" type="pres">
      <dgm:prSet presAssocID="{6A083833-70CC-41E5-A191-397D81E1C7BA}" presName="node" presStyleLbl="node1" presStyleIdx="5" presStyleCnt="9" custScaleX="210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B7E1B-E1FB-485C-A812-3B8B07E57DA2}" type="pres">
      <dgm:prSet presAssocID="{A4BEF0B7-4522-4321-91A4-23724541DDBB}" presName="sibTrans" presStyleLbl="sibTrans2D1" presStyleIdx="5" presStyleCnt="8"/>
      <dgm:spPr/>
      <dgm:t>
        <a:bodyPr/>
        <a:lstStyle/>
        <a:p>
          <a:endParaRPr lang="en-US"/>
        </a:p>
      </dgm:t>
    </dgm:pt>
    <dgm:pt modelId="{4118A481-0407-4505-A9FA-FB253767ECA7}" type="pres">
      <dgm:prSet presAssocID="{A4BEF0B7-4522-4321-91A4-23724541DDBB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42BB6534-6F26-4F7C-AB55-0B97E8B17A39}" type="pres">
      <dgm:prSet presAssocID="{C0C70E25-7035-4EA7-A715-B446601965D3}" presName="node" presStyleLbl="node1" presStyleIdx="6" presStyleCnt="9" custScaleX="215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2865F-3D72-4649-A124-5487F3B15D1B}" type="pres">
      <dgm:prSet presAssocID="{F3141893-524C-4BDB-A6B2-C9B3D492DFC5}" presName="sibTrans" presStyleLbl="sibTrans2D1" presStyleIdx="6" presStyleCnt="8"/>
      <dgm:spPr/>
      <dgm:t>
        <a:bodyPr/>
        <a:lstStyle/>
        <a:p>
          <a:endParaRPr lang="en-US"/>
        </a:p>
      </dgm:t>
    </dgm:pt>
    <dgm:pt modelId="{A227F080-54D6-4CDC-8D2D-53192A86E431}" type="pres">
      <dgm:prSet presAssocID="{F3141893-524C-4BDB-A6B2-C9B3D492DFC5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479FEF1-523F-4DE4-BEA6-039ADA7C0070}" type="pres">
      <dgm:prSet presAssocID="{8E06C8A3-5BA6-4879-8D54-86667F178DC3}" presName="node" presStyleLbl="node1" presStyleIdx="7" presStyleCnt="9" custScaleX="229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F6CBC-927C-405F-8CD7-BD1B36A569A7}" type="pres">
      <dgm:prSet presAssocID="{CFC524AE-D8F6-44F8-901A-C9DE49C84DF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80BCDA40-16C9-4CD9-99CC-69123E5464C7}" type="pres">
      <dgm:prSet presAssocID="{CFC524AE-D8F6-44F8-901A-C9DE49C84DFF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65539B2-B338-4BFE-8A30-442A25B2C34F}" type="pres">
      <dgm:prSet presAssocID="{E56CBEA9-EBEE-4F51-82C1-EDDD7066CCD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76399-E054-4A3F-BF89-565FC5EA20B0}" type="presOf" srcId="{E56CBEA9-EBEE-4F51-82C1-EDDD7066CCD6}" destId="{965539B2-B338-4BFE-8A30-442A25B2C34F}" srcOrd="0" destOrd="0" presId="urn:microsoft.com/office/officeart/2005/8/layout/process5"/>
    <dgm:cxn modelId="{A1BFD528-FA42-468F-B2F5-699FCDCE5745}" type="presOf" srcId="{DD2C39AA-4E2B-4A8A-B175-21E1BAFD53AE}" destId="{74864DB7-CE07-44BD-8EA7-F7AE0E30A5AF}" srcOrd="1" destOrd="0" presId="urn:microsoft.com/office/officeart/2005/8/layout/process5"/>
    <dgm:cxn modelId="{85E35CF9-C7BF-4843-81BD-B01DBB35DE76}" type="presOf" srcId="{A4BEF0B7-4522-4321-91A4-23724541DDBB}" destId="{B72B7E1B-E1FB-485C-A812-3B8B07E57DA2}" srcOrd="0" destOrd="0" presId="urn:microsoft.com/office/officeart/2005/8/layout/process5"/>
    <dgm:cxn modelId="{AA2E03B2-DFD3-45F7-A2AD-C84D2A5689A1}" srcId="{C308A780-159B-464B-8A90-C3F596A520A8}" destId="{83EC8313-5905-4BE3-BFF9-12DDC95E38F5}" srcOrd="3" destOrd="0" parTransId="{C2AEA450-3A7F-40DC-BBDF-5D3A289DE584}" sibTransId="{9E170360-D742-4E08-94A6-81464EA476B3}"/>
    <dgm:cxn modelId="{800CCB55-BB2A-444E-B780-6B894E767709}" type="presOf" srcId="{83EC8313-5905-4BE3-BFF9-12DDC95E38F5}" destId="{8B6F495E-A891-4E9B-B3A8-197CF3E68FF9}" srcOrd="0" destOrd="0" presId="urn:microsoft.com/office/officeart/2005/8/layout/process5"/>
    <dgm:cxn modelId="{7DA0A3E7-3FE5-4A1E-9DA5-025F6802527C}" type="presOf" srcId="{0315BFC9-FC70-451E-BD03-C24E2780D451}" destId="{A0FDE3F5-A38E-416F-B6EE-FA2B2B934F84}" srcOrd="0" destOrd="0" presId="urn:microsoft.com/office/officeart/2005/8/layout/process5"/>
    <dgm:cxn modelId="{236B70C1-8DED-4E80-B3BF-E0012B0C214A}" type="presOf" srcId="{5429543B-0895-4392-B59C-EB92C44F1E8C}" destId="{E3566127-CE17-4521-B163-86D00B8C10EB}" srcOrd="1" destOrd="0" presId="urn:microsoft.com/office/officeart/2005/8/layout/process5"/>
    <dgm:cxn modelId="{5F1C868E-D7B6-4685-BD5B-87B956FCA42B}" type="presOf" srcId="{8E06C8A3-5BA6-4879-8D54-86667F178DC3}" destId="{5479FEF1-523F-4DE4-BEA6-039ADA7C0070}" srcOrd="0" destOrd="0" presId="urn:microsoft.com/office/officeart/2005/8/layout/process5"/>
    <dgm:cxn modelId="{4D0EB42A-5E5B-4B76-89C9-5D766A76252F}" srcId="{C308A780-159B-464B-8A90-C3F596A520A8}" destId="{D865A6E7-2B4F-49AF-944E-136D29C8A2B2}" srcOrd="0" destOrd="0" parTransId="{8C3B9584-28B3-4ED0-B214-166CE2A3CD8B}" sibTransId="{049BA0F1-7D9D-44CA-88D1-5CAD0BFA5946}"/>
    <dgm:cxn modelId="{2BD0032E-8F47-4C5C-B6E1-8052360C36FD}" type="presOf" srcId="{CFC524AE-D8F6-44F8-901A-C9DE49C84DFF}" destId="{F2EF6CBC-927C-405F-8CD7-BD1B36A569A7}" srcOrd="0" destOrd="0" presId="urn:microsoft.com/office/officeart/2005/8/layout/process5"/>
    <dgm:cxn modelId="{7E2C28E0-2880-4376-B56C-0C6ABDC402E3}" type="presOf" srcId="{049BA0F1-7D9D-44CA-88D1-5CAD0BFA5946}" destId="{522B7B4B-2013-496B-BC91-7CC067A2189D}" srcOrd="1" destOrd="0" presId="urn:microsoft.com/office/officeart/2005/8/layout/process5"/>
    <dgm:cxn modelId="{E22CEF3C-7484-4291-BF7B-DD98B94A3063}" type="presOf" srcId="{6EEF6054-F72F-49AF-BBA1-5FA15E1830E6}" destId="{E3FEBDE2-D205-48E4-823E-218A69318283}" srcOrd="0" destOrd="0" presId="urn:microsoft.com/office/officeart/2005/8/layout/process5"/>
    <dgm:cxn modelId="{995B0169-55E6-4479-9D27-DD73D1B35230}" type="presOf" srcId="{6A083833-70CC-41E5-A191-397D81E1C7BA}" destId="{6F5562FE-32D2-4725-AE25-EFBD503E7045}" srcOrd="0" destOrd="0" presId="urn:microsoft.com/office/officeart/2005/8/layout/process5"/>
    <dgm:cxn modelId="{6F080788-A109-43AD-A370-98D4025CC7E1}" type="presOf" srcId="{CFC524AE-D8F6-44F8-901A-C9DE49C84DFF}" destId="{80BCDA40-16C9-4CD9-99CC-69123E5464C7}" srcOrd="1" destOrd="0" presId="urn:microsoft.com/office/officeart/2005/8/layout/process5"/>
    <dgm:cxn modelId="{B8BE7619-975C-43FB-9C01-39EDD48BDCAC}" srcId="{C308A780-159B-464B-8A90-C3F596A520A8}" destId="{6EEF6054-F72F-49AF-BBA1-5FA15E1830E6}" srcOrd="4" destOrd="0" parTransId="{F365463F-AC3F-43EE-A6B1-95AA9B671763}" sibTransId="{94456119-1800-4C56-8194-C71543722C40}"/>
    <dgm:cxn modelId="{5AF4576F-B94B-40A5-8456-44CCF4BC050E}" type="presOf" srcId="{F3141893-524C-4BDB-A6B2-C9B3D492DFC5}" destId="{D312865F-3D72-4649-A124-5487F3B15D1B}" srcOrd="0" destOrd="0" presId="urn:microsoft.com/office/officeart/2005/8/layout/process5"/>
    <dgm:cxn modelId="{2E8F5FB1-762A-4C2B-9C56-EEDE9635E55B}" type="presOf" srcId="{049BA0F1-7D9D-44CA-88D1-5CAD0BFA5946}" destId="{FF2D4666-973B-4918-ACA9-E9AF9C3FDDB6}" srcOrd="0" destOrd="0" presId="urn:microsoft.com/office/officeart/2005/8/layout/process5"/>
    <dgm:cxn modelId="{35258AC7-6501-4F18-B970-FCA5C5C6F63F}" type="presOf" srcId="{A4BEF0B7-4522-4321-91A4-23724541DDBB}" destId="{4118A481-0407-4505-A9FA-FB253767ECA7}" srcOrd="1" destOrd="0" presId="urn:microsoft.com/office/officeart/2005/8/layout/process5"/>
    <dgm:cxn modelId="{0A49C24D-810D-4607-B752-1D670634B0B3}" srcId="{C308A780-159B-464B-8A90-C3F596A520A8}" destId="{DBB278BB-5B95-494D-BD89-43C173356A8F}" srcOrd="1" destOrd="0" parTransId="{868CE066-EF79-4709-8120-5F1917C2669E}" sibTransId="{DD2C39AA-4E2B-4A8A-B175-21E1BAFD53AE}"/>
    <dgm:cxn modelId="{AD569567-CD5A-4230-BACC-F81D1622214E}" type="presOf" srcId="{9E170360-D742-4E08-94A6-81464EA476B3}" destId="{7D5784C2-E265-4BD9-986C-8F9CA4BA42BC}" srcOrd="0" destOrd="0" presId="urn:microsoft.com/office/officeart/2005/8/layout/process5"/>
    <dgm:cxn modelId="{A603AB53-9B57-4DD8-B60C-F56E59995682}" type="presOf" srcId="{94456119-1800-4C56-8194-C71543722C40}" destId="{0CF7624F-D689-44B9-87F3-3E9444BC4C10}" srcOrd="1" destOrd="0" presId="urn:microsoft.com/office/officeart/2005/8/layout/process5"/>
    <dgm:cxn modelId="{675A7E5E-C544-4DFB-B13A-D4D41CA7BC39}" type="presOf" srcId="{C0C70E25-7035-4EA7-A715-B446601965D3}" destId="{42BB6534-6F26-4F7C-AB55-0B97E8B17A39}" srcOrd="0" destOrd="0" presId="urn:microsoft.com/office/officeart/2005/8/layout/process5"/>
    <dgm:cxn modelId="{67238408-0B8B-4D90-AD03-685CC7D90173}" type="presOf" srcId="{F3141893-524C-4BDB-A6B2-C9B3D492DFC5}" destId="{A227F080-54D6-4CDC-8D2D-53192A86E431}" srcOrd="1" destOrd="0" presId="urn:microsoft.com/office/officeart/2005/8/layout/process5"/>
    <dgm:cxn modelId="{FFF60E14-CA28-43F9-B1A5-9C06BE5460E9}" srcId="{C308A780-159B-464B-8A90-C3F596A520A8}" destId="{6A083833-70CC-41E5-A191-397D81E1C7BA}" srcOrd="5" destOrd="0" parTransId="{1D2A199E-55E3-43F0-AC2F-65A652D20D1E}" sibTransId="{A4BEF0B7-4522-4321-91A4-23724541DDBB}"/>
    <dgm:cxn modelId="{BCE32D8B-7956-470F-810B-DA4504316A8D}" srcId="{C308A780-159B-464B-8A90-C3F596A520A8}" destId="{0315BFC9-FC70-451E-BD03-C24E2780D451}" srcOrd="2" destOrd="0" parTransId="{1E4ED315-BB57-4E86-81D4-1162F4FD020D}" sibTransId="{5429543B-0895-4392-B59C-EB92C44F1E8C}"/>
    <dgm:cxn modelId="{DB83E186-36AB-43EA-BEA7-165E4A5F75EA}" srcId="{C308A780-159B-464B-8A90-C3F596A520A8}" destId="{E56CBEA9-EBEE-4F51-82C1-EDDD7066CCD6}" srcOrd="8" destOrd="0" parTransId="{B993D249-8507-4D5C-B361-C92FFE262B7F}" sibTransId="{A8A2BA5A-2770-4EB1-9555-031470FA34ED}"/>
    <dgm:cxn modelId="{72F4C754-6AFA-40E1-854B-8D0F7CF5878F}" type="presOf" srcId="{5429543B-0895-4392-B59C-EB92C44F1E8C}" destId="{7F02E040-58AD-4F1F-8886-94BFBC0DE053}" srcOrd="0" destOrd="0" presId="urn:microsoft.com/office/officeart/2005/8/layout/process5"/>
    <dgm:cxn modelId="{6229DF0A-EAB4-4F68-89B5-BC6D50B5736A}" srcId="{C308A780-159B-464B-8A90-C3F596A520A8}" destId="{8E06C8A3-5BA6-4879-8D54-86667F178DC3}" srcOrd="7" destOrd="0" parTransId="{6CC93D2A-2D51-47CA-AFC4-89EF05FD7A4D}" sibTransId="{CFC524AE-D8F6-44F8-901A-C9DE49C84DFF}"/>
    <dgm:cxn modelId="{1B8B6240-0DFE-4A0B-B812-B5FA80731D24}" type="presOf" srcId="{9E170360-D742-4E08-94A6-81464EA476B3}" destId="{C794C306-CD47-4D1A-8BF4-E9F8C253BFD2}" srcOrd="1" destOrd="0" presId="urn:microsoft.com/office/officeart/2005/8/layout/process5"/>
    <dgm:cxn modelId="{83CB599D-F505-4A72-AC60-D1527D135E4D}" type="presOf" srcId="{DBB278BB-5B95-494D-BD89-43C173356A8F}" destId="{EFD93C9C-DA39-44EB-AB24-0F663742C081}" srcOrd="0" destOrd="0" presId="urn:microsoft.com/office/officeart/2005/8/layout/process5"/>
    <dgm:cxn modelId="{2EEAA374-AAAB-46A8-9900-1E11E482C0CA}" type="presOf" srcId="{DD2C39AA-4E2B-4A8A-B175-21E1BAFD53AE}" destId="{93FE7C7E-7FD8-462C-A725-7A12F95BABF0}" srcOrd="0" destOrd="0" presId="urn:microsoft.com/office/officeart/2005/8/layout/process5"/>
    <dgm:cxn modelId="{9649263A-8111-46FF-BB87-68B5CD5397BA}" type="presOf" srcId="{94456119-1800-4C56-8194-C71543722C40}" destId="{ADECACAE-A778-4011-BABD-F044A2B5DBA7}" srcOrd="0" destOrd="0" presId="urn:microsoft.com/office/officeart/2005/8/layout/process5"/>
    <dgm:cxn modelId="{7161C7DD-D762-445D-9C1B-3359264AEC0B}" srcId="{C308A780-159B-464B-8A90-C3F596A520A8}" destId="{C0C70E25-7035-4EA7-A715-B446601965D3}" srcOrd="6" destOrd="0" parTransId="{7F0CA216-DCDF-41B0-9C7E-5F119B3355D6}" sibTransId="{F3141893-524C-4BDB-A6B2-C9B3D492DFC5}"/>
    <dgm:cxn modelId="{D959F139-DDD4-4879-86DE-FBCC21CE356D}" type="presOf" srcId="{D865A6E7-2B4F-49AF-944E-136D29C8A2B2}" destId="{70FF41C2-C6C3-4268-A161-20D3877F1C71}" srcOrd="0" destOrd="0" presId="urn:microsoft.com/office/officeart/2005/8/layout/process5"/>
    <dgm:cxn modelId="{1CF5C3C2-D73E-4599-8CE1-7B028A72627C}" type="presOf" srcId="{C308A780-159B-464B-8A90-C3F596A520A8}" destId="{CDDFE4A7-455F-4F8B-8EF8-71B013526E06}" srcOrd="0" destOrd="0" presId="urn:microsoft.com/office/officeart/2005/8/layout/process5"/>
    <dgm:cxn modelId="{D81D4B4C-85B4-4665-84D9-FE83E23A052D}" type="presParOf" srcId="{CDDFE4A7-455F-4F8B-8EF8-71B013526E06}" destId="{70FF41C2-C6C3-4268-A161-20D3877F1C71}" srcOrd="0" destOrd="0" presId="urn:microsoft.com/office/officeart/2005/8/layout/process5"/>
    <dgm:cxn modelId="{A40D0EAE-7BEF-46E8-849F-0C0CC997EA44}" type="presParOf" srcId="{CDDFE4A7-455F-4F8B-8EF8-71B013526E06}" destId="{FF2D4666-973B-4918-ACA9-E9AF9C3FDDB6}" srcOrd="1" destOrd="0" presId="urn:microsoft.com/office/officeart/2005/8/layout/process5"/>
    <dgm:cxn modelId="{DF82DE60-4F5D-4206-B911-5148317ABBC9}" type="presParOf" srcId="{FF2D4666-973B-4918-ACA9-E9AF9C3FDDB6}" destId="{522B7B4B-2013-496B-BC91-7CC067A2189D}" srcOrd="0" destOrd="0" presId="urn:microsoft.com/office/officeart/2005/8/layout/process5"/>
    <dgm:cxn modelId="{548975DC-ABF4-4539-9C24-B181791ABFC7}" type="presParOf" srcId="{CDDFE4A7-455F-4F8B-8EF8-71B013526E06}" destId="{EFD93C9C-DA39-44EB-AB24-0F663742C081}" srcOrd="2" destOrd="0" presId="urn:microsoft.com/office/officeart/2005/8/layout/process5"/>
    <dgm:cxn modelId="{1657FFD2-9860-4A50-B388-2EA38CD26B8B}" type="presParOf" srcId="{CDDFE4A7-455F-4F8B-8EF8-71B013526E06}" destId="{93FE7C7E-7FD8-462C-A725-7A12F95BABF0}" srcOrd="3" destOrd="0" presId="urn:microsoft.com/office/officeart/2005/8/layout/process5"/>
    <dgm:cxn modelId="{DE7353EF-61EE-46CC-A077-9325731D44A6}" type="presParOf" srcId="{93FE7C7E-7FD8-462C-A725-7A12F95BABF0}" destId="{74864DB7-CE07-44BD-8EA7-F7AE0E30A5AF}" srcOrd="0" destOrd="0" presId="urn:microsoft.com/office/officeart/2005/8/layout/process5"/>
    <dgm:cxn modelId="{CA4DAA7D-E43A-4629-9B82-918424B2F370}" type="presParOf" srcId="{CDDFE4A7-455F-4F8B-8EF8-71B013526E06}" destId="{A0FDE3F5-A38E-416F-B6EE-FA2B2B934F84}" srcOrd="4" destOrd="0" presId="urn:microsoft.com/office/officeart/2005/8/layout/process5"/>
    <dgm:cxn modelId="{7DE3BFE7-1D4D-4867-BDAC-4B5386C6B2B9}" type="presParOf" srcId="{CDDFE4A7-455F-4F8B-8EF8-71B013526E06}" destId="{7F02E040-58AD-4F1F-8886-94BFBC0DE053}" srcOrd="5" destOrd="0" presId="urn:microsoft.com/office/officeart/2005/8/layout/process5"/>
    <dgm:cxn modelId="{25C180ED-BB7F-48DC-9158-027755A7878C}" type="presParOf" srcId="{7F02E040-58AD-4F1F-8886-94BFBC0DE053}" destId="{E3566127-CE17-4521-B163-86D00B8C10EB}" srcOrd="0" destOrd="0" presId="urn:microsoft.com/office/officeart/2005/8/layout/process5"/>
    <dgm:cxn modelId="{E7EB65B0-7C83-4D46-B511-AEB75130EFAD}" type="presParOf" srcId="{CDDFE4A7-455F-4F8B-8EF8-71B013526E06}" destId="{8B6F495E-A891-4E9B-B3A8-197CF3E68FF9}" srcOrd="6" destOrd="0" presId="urn:microsoft.com/office/officeart/2005/8/layout/process5"/>
    <dgm:cxn modelId="{F170BF9D-812D-4AEE-96AC-36F3C7AEC42D}" type="presParOf" srcId="{CDDFE4A7-455F-4F8B-8EF8-71B013526E06}" destId="{7D5784C2-E265-4BD9-986C-8F9CA4BA42BC}" srcOrd="7" destOrd="0" presId="urn:microsoft.com/office/officeart/2005/8/layout/process5"/>
    <dgm:cxn modelId="{7CBE7414-F0B3-4384-AA1F-D58E58DC1975}" type="presParOf" srcId="{7D5784C2-E265-4BD9-986C-8F9CA4BA42BC}" destId="{C794C306-CD47-4D1A-8BF4-E9F8C253BFD2}" srcOrd="0" destOrd="0" presId="urn:microsoft.com/office/officeart/2005/8/layout/process5"/>
    <dgm:cxn modelId="{ED6D1D8E-6FD3-48CD-AF7A-43C4FAF8A4D4}" type="presParOf" srcId="{CDDFE4A7-455F-4F8B-8EF8-71B013526E06}" destId="{E3FEBDE2-D205-48E4-823E-218A69318283}" srcOrd="8" destOrd="0" presId="urn:microsoft.com/office/officeart/2005/8/layout/process5"/>
    <dgm:cxn modelId="{5BFE8240-66E3-4EC3-A680-01A90F691C20}" type="presParOf" srcId="{CDDFE4A7-455F-4F8B-8EF8-71B013526E06}" destId="{ADECACAE-A778-4011-BABD-F044A2B5DBA7}" srcOrd="9" destOrd="0" presId="urn:microsoft.com/office/officeart/2005/8/layout/process5"/>
    <dgm:cxn modelId="{FC023315-FB51-43E0-B7AF-B53ABF99A0A8}" type="presParOf" srcId="{ADECACAE-A778-4011-BABD-F044A2B5DBA7}" destId="{0CF7624F-D689-44B9-87F3-3E9444BC4C10}" srcOrd="0" destOrd="0" presId="urn:microsoft.com/office/officeart/2005/8/layout/process5"/>
    <dgm:cxn modelId="{52C66EDE-4AD5-4847-A8EB-4A562F821235}" type="presParOf" srcId="{CDDFE4A7-455F-4F8B-8EF8-71B013526E06}" destId="{6F5562FE-32D2-4725-AE25-EFBD503E7045}" srcOrd="10" destOrd="0" presId="urn:microsoft.com/office/officeart/2005/8/layout/process5"/>
    <dgm:cxn modelId="{66FE4CE5-E31F-48B9-9EFB-EA8693160601}" type="presParOf" srcId="{CDDFE4A7-455F-4F8B-8EF8-71B013526E06}" destId="{B72B7E1B-E1FB-485C-A812-3B8B07E57DA2}" srcOrd="11" destOrd="0" presId="urn:microsoft.com/office/officeart/2005/8/layout/process5"/>
    <dgm:cxn modelId="{A1AB68EA-103B-4BC8-AA78-06CA5D413809}" type="presParOf" srcId="{B72B7E1B-E1FB-485C-A812-3B8B07E57DA2}" destId="{4118A481-0407-4505-A9FA-FB253767ECA7}" srcOrd="0" destOrd="0" presId="urn:microsoft.com/office/officeart/2005/8/layout/process5"/>
    <dgm:cxn modelId="{09803218-78A8-4810-8DB3-EBD29F7C7CA6}" type="presParOf" srcId="{CDDFE4A7-455F-4F8B-8EF8-71B013526E06}" destId="{42BB6534-6F26-4F7C-AB55-0B97E8B17A39}" srcOrd="12" destOrd="0" presId="urn:microsoft.com/office/officeart/2005/8/layout/process5"/>
    <dgm:cxn modelId="{A3CCDDAC-AB46-4905-92E4-B9F116E03CF5}" type="presParOf" srcId="{CDDFE4A7-455F-4F8B-8EF8-71B013526E06}" destId="{D312865F-3D72-4649-A124-5487F3B15D1B}" srcOrd="13" destOrd="0" presId="urn:microsoft.com/office/officeart/2005/8/layout/process5"/>
    <dgm:cxn modelId="{A1EF2983-B21E-4692-9345-522A62D4535F}" type="presParOf" srcId="{D312865F-3D72-4649-A124-5487F3B15D1B}" destId="{A227F080-54D6-4CDC-8D2D-53192A86E431}" srcOrd="0" destOrd="0" presId="urn:microsoft.com/office/officeart/2005/8/layout/process5"/>
    <dgm:cxn modelId="{C64F20C5-02B9-4113-A376-F02F2F520551}" type="presParOf" srcId="{CDDFE4A7-455F-4F8B-8EF8-71B013526E06}" destId="{5479FEF1-523F-4DE4-BEA6-039ADA7C0070}" srcOrd="14" destOrd="0" presId="urn:microsoft.com/office/officeart/2005/8/layout/process5"/>
    <dgm:cxn modelId="{9DB2C481-8341-4EAE-A64A-69A77E26D950}" type="presParOf" srcId="{CDDFE4A7-455F-4F8B-8EF8-71B013526E06}" destId="{F2EF6CBC-927C-405F-8CD7-BD1B36A569A7}" srcOrd="15" destOrd="0" presId="urn:microsoft.com/office/officeart/2005/8/layout/process5"/>
    <dgm:cxn modelId="{54D15700-EAAD-481A-8975-DC477F87E32C}" type="presParOf" srcId="{F2EF6CBC-927C-405F-8CD7-BD1B36A569A7}" destId="{80BCDA40-16C9-4CD9-99CC-69123E5464C7}" srcOrd="0" destOrd="0" presId="urn:microsoft.com/office/officeart/2005/8/layout/process5"/>
    <dgm:cxn modelId="{209B8F46-13DE-45B9-9BE9-84565AF81C1B}" type="presParOf" srcId="{CDDFE4A7-455F-4F8B-8EF8-71B013526E06}" destId="{965539B2-B338-4BFE-8A30-442A25B2C34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41C2-C6C3-4268-A161-20D3877F1C71}">
      <dsp:nvSpPr>
        <dsp:cNvPr id="0" name=""/>
        <dsp:cNvSpPr/>
      </dsp:nvSpPr>
      <dsp:spPr>
        <a:xfrm>
          <a:off x="787009" y="2979"/>
          <a:ext cx="2787293" cy="86796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Mengajukan</a:t>
          </a:r>
          <a:r>
            <a:rPr lang="en-US" sz="2800" kern="1200" dirty="0" smtClean="0">
              <a:solidFill>
                <a:schemeClr val="tx1"/>
              </a:solidFill>
            </a:rPr>
            <a:t> KP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12431" y="28401"/>
        <a:ext cx="2736449" cy="817120"/>
      </dsp:txXfrm>
    </dsp:sp>
    <dsp:sp modelId="{FF2D4666-973B-4918-ACA9-E9AF9C3FDDB6}">
      <dsp:nvSpPr>
        <dsp:cNvPr id="0" name=""/>
        <dsp:cNvSpPr/>
      </dsp:nvSpPr>
      <dsp:spPr>
        <a:xfrm>
          <a:off x="3701604" y="257582"/>
          <a:ext cx="306680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3701604" y="329334"/>
        <a:ext cx="214676" cy="215254"/>
      </dsp:txXfrm>
    </dsp:sp>
    <dsp:sp modelId="{EFD93C9C-DA39-44EB-AB24-0F663742C081}">
      <dsp:nvSpPr>
        <dsp:cNvPr id="0" name=""/>
        <dsp:cNvSpPr/>
      </dsp:nvSpPr>
      <dsp:spPr>
        <a:xfrm>
          <a:off x="4152946" y="2979"/>
          <a:ext cx="3151086" cy="86796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Surat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Pengantar</a:t>
          </a:r>
          <a:r>
            <a:rPr lang="en-US" sz="2800" kern="1200" dirty="0" smtClean="0">
              <a:solidFill>
                <a:schemeClr val="tx1"/>
              </a:solidFill>
            </a:rPr>
            <a:t> KP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178368" y="28401"/>
        <a:ext cx="3100242" cy="817120"/>
      </dsp:txXfrm>
    </dsp:sp>
    <dsp:sp modelId="{93FE7C7E-7FD8-462C-A725-7A12F95BABF0}">
      <dsp:nvSpPr>
        <dsp:cNvPr id="0" name=""/>
        <dsp:cNvSpPr/>
      </dsp:nvSpPr>
      <dsp:spPr>
        <a:xfrm>
          <a:off x="7431333" y="257582"/>
          <a:ext cx="306679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7431333" y="329334"/>
        <a:ext cx="214675" cy="215254"/>
      </dsp:txXfrm>
    </dsp:sp>
    <dsp:sp modelId="{A0FDE3F5-A38E-416F-B6EE-FA2B2B934F84}">
      <dsp:nvSpPr>
        <dsp:cNvPr id="0" name=""/>
        <dsp:cNvSpPr/>
      </dsp:nvSpPr>
      <dsp:spPr>
        <a:xfrm>
          <a:off x="7882672" y="2979"/>
          <a:ext cx="2871052" cy="86796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Dosen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Pembimbing</a:t>
          </a:r>
          <a:r>
            <a:rPr lang="en-US" sz="2800" kern="1200" dirty="0" smtClean="0">
              <a:solidFill>
                <a:schemeClr val="tx1"/>
              </a:solidFill>
            </a:rPr>
            <a:t> KP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908094" y="28401"/>
        <a:ext cx="2820208" cy="817120"/>
      </dsp:txXfrm>
    </dsp:sp>
    <dsp:sp modelId="{7F02E040-58AD-4F1F-8886-94BFBC0DE053}">
      <dsp:nvSpPr>
        <dsp:cNvPr id="0" name=""/>
        <dsp:cNvSpPr/>
      </dsp:nvSpPr>
      <dsp:spPr>
        <a:xfrm rot="4866618">
          <a:off x="9274769" y="972206"/>
          <a:ext cx="310409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-5400000">
        <a:off x="9315151" y="996940"/>
        <a:ext cx="215254" cy="217286"/>
      </dsp:txXfrm>
    </dsp:sp>
    <dsp:sp modelId="{8B6F495E-A891-4E9B-B3A8-197CF3E68FF9}">
      <dsp:nvSpPr>
        <dsp:cNvPr id="0" name=""/>
        <dsp:cNvSpPr/>
      </dsp:nvSpPr>
      <dsp:spPr>
        <a:xfrm>
          <a:off x="8419496" y="1449586"/>
          <a:ext cx="2249936" cy="867964"/>
        </a:xfrm>
        <a:prstGeom prst="roundRect">
          <a:avLst>
            <a:gd name="adj" fmla="val 10000"/>
          </a:avLst>
        </a:prstGeom>
        <a:solidFill>
          <a:srgbClr val="FF99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Pelaksanaan</a:t>
          </a:r>
          <a:r>
            <a:rPr lang="en-US" sz="2800" kern="1200" dirty="0" smtClean="0">
              <a:solidFill>
                <a:schemeClr val="tx1"/>
              </a:solidFill>
            </a:rPr>
            <a:t> KP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444918" y="1475008"/>
        <a:ext cx="2199092" cy="817120"/>
      </dsp:txXfrm>
    </dsp:sp>
    <dsp:sp modelId="{7D5784C2-E265-4BD9-986C-8F9CA4BA42BC}">
      <dsp:nvSpPr>
        <dsp:cNvPr id="0" name=""/>
        <dsp:cNvSpPr/>
      </dsp:nvSpPr>
      <dsp:spPr>
        <a:xfrm rot="10800000">
          <a:off x="7833438" y="1704189"/>
          <a:ext cx="310896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chemeClr val="tx1"/>
            </a:solidFill>
          </a:endParaRPr>
        </a:p>
      </dsp:txBody>
      <dsp:txXfrm rot="10800000">
        <a:off x="7926707" y="1775941"/>
        <a:ext cx="217627" cy="215254"/>
      </dsp:txXfrm>
    </dsp:sp>
    <dsp:sp modelId="{E3FEBDE2-D205-48E4-823E-218A69318283}">
      <dsp:nvSpPr>
        <dsp:cNvPr id="0" name=""/>
        <dsp:cNvSpPr/>
      </dsp:nvSpPr>
      <dsp:spPr>
        <a:xfrm>
          <a:off x="4374465" y="1449586"/>
          <a:ext cx="3157176" cy="867964"/>
        </a:xfrm>
        <a:prstGeom prst="roundRect">
          <a:avLst>
            <a:gd name="adj" fmla="val 10000"/>
          </a:avLst>
        </a:prstGeom>
        <a:solidFill>
          <a:srgbClr val="FF99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Penilaian</a:t>
          </a:r>
          <a:r>
            <a:rPr lang="en-US" sz="2800" kern="1200" dirty="0" smtClean="0">
              <a:solidFill>
                <a:schemeClr val="tx1"/>
              </a:solidFill>
            </a:rPr>
            <a:t> KP </a:t>
          </a:r>
          <a:r>
            <a:rPr lang="en-US" sz="2800" kern="1200" dirty="0" err="1" smtClean="0">
              <a:solidFill>
                <a:schemeClr val="tx1"/>
              </a:solidFill>
            </a:rPr>
            <a:t>oleh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Pemb</a:t>
          </a:r>
          <a:r>
            <a:rPr lang="en-US" sz="2800" kern="1200" dirty="0" smtClean="0">
              <a:solidFill>
                <a:schemeClr val="tx1"/>
              </a:solidFill>
            </a:rPr>
            <a:t>. </a:t>
          </a:r>
          <a:r>
            <a:rPr lang="en-US" sz="2800" kern="1200" dirty="0" err="1" smtClean="0">
              <a:solidFill>
                <a:schemeClr val="tx1"/>
              </a:solidFill>
            </a:rPr>
            <a:t>Lapangan</a:t>
          </a:r>
          <a:endParaRPr lang="en-US" sz="2800" kern="1200" dirty="0" smtClean="0">
            <a:solidFill>
              <a:schemeClr val="tx1"/>
            </a:solidFill>
          </a:endParaRPr>
        </a:p>
      </dsp:txBody>
      <dsp:txXfrm>
        <a:off x="4399887" y="1475008"/>
        <a:ext cx="3106332" cy="817120"/>
      </dsp:txXfrm>
    </dsp:sp>
    <dsp:sp modelId="{ADECACAE-A778-4011-BABD-F044A2B5DBA7}">
      <dsp:nvSpPr>
        <dsp:cNvPr id="0" name=""/>
        <dsp:cNvSpPr/>
      </dsp:nvSpPr>
      <dsp:spPr>
        <a:xfrm rot="10800000">
          <a:off x="3940482" y="1704189"/>
          <a:ext cx="306680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10800000">
        <a:off x="4032486" y="1775941"/>
        <a:ext cx="214676" cy="215254"/>
      </dsp:txXfrm>
    </dsp:sp>
    <dsp:sp modelId="{6F5562FE-32D2-4725-AE25-EFBD503E7045}">
      <dsp:nvSpPr>
        <dsp:cNvPr id="0" name=""/>
        <dsp:cNvSpPr/>
      </dsp:nvSpPr>
      <dsp:spPr>
        <a:xfrm>
          <a:off x="755097" y="1449586"/>
          <a:ext cx="3040724" cy="86796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Penilaian</a:t>
          </a:r>
          <a:r>
            <a:rPr lang="en-US" sz="2800" kern="1200" dirty="0" smtClean="0">
              <a:solidFill>
                <a:schemeClr val="tx1"/>
              </a:solidFill>
            </a:rPr>
            <a:t> KP </a:t>
          </a:r>
          <a:r>
            <a:rPr lang="en-US" sz="2800" kern="1200" dirty="0" err="1" smtClean="0">
              <a:solidFill>
                <a:schemeClr val="tx1"/>
              </a:solidFill>
            </a:rPr>
            <a:t>oleh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Dosen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Pembimbing</a:t>
          </a:r>
          <a:endParaRPr lang="en-US" sz="2800" kern="1200" dirty="0" smtClean="0">
            <a:solidFill>
              <a:schemeClr val="tx1"/>
            </a:solidFill>
          </a:endParaRPr>
        </a:p>
      </dsp:txBody>
      <dsp:txXfrm>
        <a:off x="780519" y="1475008"/>
        <a:ext cx="2989880" cy="817120"/>
      </dsp:txXfrm>
    </dsp:sp>
    <dsp:sp modelId="{B72B7E1B-E1FB-485C-A812-3B8B07E57DA2}">
      <dsp:nvSpPr>
        <dsp:cNvPr id="0" name=""/>
        <dsp:cNvSpPr/>
      </dsp:nvSpPr>
      <dsp:spPr>
        <a:xfrm rot="5314727">
          <a:off x="2139802" y="2418813"/>
          <a:ext cx="306775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-5400000">
        <a:off x="2184422" y="2444818"/>
        <a:ext cx="215254" cy="214743"/>
      </dsp:txXfrm>
    </dsp:sp>
    <dsp:sp modelId="{42BB6534-6F26-4F7C-AB55-0B97E8B17A39}">
      <dsp:nvSpPr>
        <dsp:cNvPr id="0" name=""/>
        <dsp:cNvSpPr/>
      </dsp:nvSpPr>
      <dsp:spPr>
        <a:xfrm>
          <a:off x="755097" y="2896193"/>
          <a:ext cx="3112505" cy="86796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Penyerahan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Laporan</a:t>
          </a:r>
          <a:r>
            <a:rPr lang="en-US" sz="2800" kern="1200" dirty="0" smtClean="0">
              <a:solidFill>
                <a:schemeClr val="tx1"/>
              </a:solidFill>
            </a:rPr>
            <a:t> KP </a:t>
          </a:r>
          <a:r>
            <a:rPr lang="en-US" sz="2800" kern="1200" dirty="0" err="1" smtClean="0">
              <a:solidFill>
                <a:schemeClr val="tx1"/>
              </a:solidFill>
            </a:rPr>
            <a:t>ke</a:t>
          </a:r>
          <a:r>
            <a:rPr lang="en-US" sz="2800" kern="1200" dirty="0" smtClean="0">
              <a:solidFill>
                <a:schemeClr val="tx1"/>
              </a:solidFill>
            </a:rPr>
            <a:t> RBTC</a:t>
          </a:r>
        </a:p>
      </dsp:txBody>
      <dsp:txXfrm>
        <a:off x="780519" y="2921615"/>
        <a:ext cx="3061661" cy="817120"/>
      </dsp:txXfrm>
    </dsp:sp>
    <dsp:sp modelId="{D312865F-3D72-4649-A124-5487F3B15D1B}">
      <dsp:nvSpPr>
        <dsp:cNvPr id="0" name=""/>
        <dsp:cNvSpPr/>
      </dsp:nvSpPr>
      <dsp:spPr>
        <a:xfrm>
          <a:off x="3994904" y="3150796"/>
          <a:ext cx="306680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3994904" y="3222548"/>
        <a:ext cx="214676" cy="215254"/>
      </dsp:txXfrm>
    </dsp:sp>
    <dsp:sp modelId="{5479FEF1-523F-4DE4-BEA6-039ADA7C0070}">
      <dsp:nvSpPr>
        <dsp:cNvPr id="0" name=""/>
        <dsp:cNvSpPr/>
      </dsp:nvSpPr>
      <dsp:spPr>
        <a:xfrm>
          <a:off x="4446245" y="2896193"/>
          <a:ext cx="3325373" cy="86796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Mengumpulkan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bukti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err="1" smtClean="0">
              <a:solidFill>
                <a:schemeClr val="tx1"/>
              </a:solidFill>
            </a:rPr>
            <a:t>penyelesaian</a:t>
          </a:r>
          <a:r>
            <a:rPr lang="en-US" sz="2800" kern="1200" dirty="0" smtClean="0">
              <a:solidFill>
                <a:schemeClr val="tx1"/>
              </a:solidFill>
            </a:rPr>
            <a:t> KP</a:t>
          </a:r>
        </a:p>
      </dsp:txBody>
      <dsp:txXfrm>
        <a:off x="4471667" y="2921615"/>
        <a:ext cx="3274529" cy="817120"/>
      </dsp:txXfrm>
    </dsp:sp>
    <dsp:sp modelId="{F2EF6CBC-927C-405F-8CD7-BD1B36A569A7}">
      <dsp:nvSpPr>
        <dsp:cNvPr id="0" name=""/>
        <dsp:cNvSpPr/>
      </dsp:nvSpPr>
      <dsp:spPr>
        <a:xfrm>
          <a:off x="7898920" y="3150796"/>
          <a:ext cx="306680" cy="3587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7898920" y="3222548"/>
        <a:ext cx="214676" cy="215254"/>
      </dsp:txXfrm>
    </dsp:sp>
    <dsp:sp modelId="{965539B2-B338-4BFE-8A30-442A25B2C34F}">
      <dsp:nvSpPr>
        <dsp:cNvPr id="0" name=""/>
        <dsp:cNvSpPr/>
      </dsp:nvSpPr>
      <dsp:spPr>
        <a:xfrm>
          <a:off x="8350262" y="2896193"/>
          <a:ext cx="1446607" cy="86796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Lulus KP</a:t>
          </a:r>
        </a:p>
      </dsp:txBody>
      <dsp:txXfrm>
        <a:off x="8375684" y="2921615"/>
        <a:ext cx="1395763" cy="81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93D2D-B6AA-4305-9147-1468363F15EE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77A-3BD4-4ADE-938C-215DB7309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077A-3BD4-4ADE-938C-215DB7309A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197B23F-3DD6-49B0-B67F-5CD1B5245127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B43-FD08-4BFB-9CFF-86355314C5B7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D48B-B84C-46AF-A2F6-4C6D6BF1C366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5E7F-0B2B-49ED-9076-FA6C45C9E725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7100" y="5777865"/>
            <a:ext cx="2882899" cy="1080136"/>
          </a:xfrm>
        </p:spPr>
        <p:txBody>
          <a:bodyPr/>
          <a:lstStyle>
            <a:lvl1pPr>
              <a:defRPr sz="7200"/>
            </a:lvl1pPr>
          </a:lstStyle>
          <a:p>
            <a:fld id="{7E5644BF-5F6D-40CF-9CF4-A6C986CC46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E69-5B37-4F7F-B308-3F0D8619E660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5932-3138-4CF3-94CE-94A5670DF885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5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7997-5DAB-481C-A683-97F26ABED043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5-6A67-4293-A654-448A2D7E5AEA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24D5-FBFB-4920-B547-D8E444A14C64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8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13C0-1980-4017-AD82-EE01D127DC21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B99F5B-E942-4E8C-AA2D-302B3E31F619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763926" y="5876413"/>
            <a:ext cx="2729379" cy="981588"/>
          </a:xfrm>
        </p:spPr>
        <p:txBody>
          <a:bodyPr/>
          <a:lstStyle>
            <a:lvl1pPr>
              <a:defRPr sz="6600"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E5644BF-5F6D-40CF-9CF4-A6C986CC46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8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4851550-A7F3-4C25-8761-CD79C9E45442}" type="datetime1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E5644BF-5F6D-40CF-9CF4-A6C986CC46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87888"/>
            <a:ext cx="10782300" cy="3168134"/>
          </a:xfrm>
        </p:spPr>
        <p:txBody>
          <a:bodyPr/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OPEN TALK KERJA PRAKTIK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939" y="3011321"/>
            <a:ext cx="112583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kern="2000" spc="1500" dirty="0" err="1" smtClean="0">
                <a:solidFill>
                  <a:schemeClr val="bg1"/>
                </a:solidFill>
              </a:rPr>
              <a:t>Jurusan</a:t>
            </a:r>
            <a:r>
              <a:rPr lang="en-US" sz="2600" b="1" kern="2000" spc="1500" dirty="0" smtClean="0">
                <a:solidFill>
                  <a:schemeClr val="bg1"/>
                </a:solidFill>
              </a:rPr>
              <a:t>  </a:t>
            </a:r>
            <a:r>
              <a:rPr lang="en-US" sz="2600" b="1" kern="2000" spc="1500" dirty="0" err="1" smtClean="0">
                <a:solidFill>
                  <a:schemeClr val="bg1"/>
                </a:solidFill>
              </a:rPr>
              <a:t>Teknik</a:t>
            </a:r>
            <a:r>
              <a:rPr lang="en-US" sz="2600" b="1" kern="2000" spc="1500" dirty="0" smtClean="0">
                <a:solidFill>
                  <a:schemeClr val="bg1"/>
                </a:solidFill>
              </a:rPr>
              <a:t>  Informatika  ITS</a:t>
            </a:r>
          </a:p>
        </p:txBody>
      </p:sp>
    </p:spTree>
    <p:extLst>
      <p:ext uri="{BB962C8B-B14F-4D97-AF65-F5344CB8AC3E}">
        <p14:creationId xmlns:p14="http://schemas.microsoft.com/office/powerpoint/2010/main" val="3621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</a:t>
            </a:r>
            <a:r>
              <a:rPr lang="en-US" b="1" dirty="0" err="1"/>
              <a:t>Menyerahkan</a:t>
            </a:r>
            <a:r>
              <a:rPr lang="en-US" b="1" dirty="0"/>
              <a:t> </a:t>
            </a:r>
            <a:r>
              <a:rPr lang="en-US" b="1" dirty="0" err="1" smtClean="0"/>
              <a:t>Laporan</a:t>
            </a:r>
            <a:r>
              <a:rPr lang="en-US" b="1" dirty="0" smtClean="0"/>
              <a:t> </a:t>
            </a:r>
            <a:r>
              <a:rPr lang="en-US" b="1" dirty="0"/>
              <a:t>KP </a:t>
            </a:r>
            <a:r>
              <a:rPr lang="en-US" b="1" dirty="0" err="1"/>
              <a:t>ke</a:t>
            </a:r>
            <a:r>
              <a:rPr lang="en-US" b="1" dirty="0"/>
              <a:t> RBTC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8077379" cy="3766185"/>
          </a:xfrm>
        </p:spPr>
        <p:txBody>
          <a:bodyPr>
            <a:norm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urusan</a:t>
            </a:r>
            <a:r>
              <a:rPr lang="en-US" sz="2800" dirty="0"/>
              <a:t> KP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 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Buku</a:t>
            </a:r>
            <a:r>
              <a:rPr lang="en-US" sz="2800" dirty="0"/>
              <a:t> KP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disetujui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ditandatangani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diserahkan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smtClean="0"/>
              <a:t>RBTC </a:t>
            </a:r>
            <a:br>
              <a:rPr lang="en-US" sz="2800" dirty="0" smtClean="0"/>
            </a:br>
            <a:r>
              <a:rPr lang="en-US" sz="2800" dirty="0" smtClean="0"/>
              <a:t>(Bu Eva)</a:t>
            </a:r>
            <a:endParaRPr lang="en-US" sz="2800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Menyerahkan</a:t>
            </a:r>
            <a:r>
              <a:rPr lang="en-US" sz="2800" dirty="0" smtClean="0"/>
              <a:t> </a:t>
            </a:r>
            <a:r>
              <a:rPr lang="en-US" sz="2800" i="1" dirty="0" smtClean="0"/>
              <a:t>hardcopy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softcopy (</a:t>
            </a:r>
            <a:r>
              <a:rPr lang="en-US" sz="2800" dirty="0" err="1" smtClean="0"/>
              <a:t>keping</a:t>
            </a:r>
            <a:r>
              <a:rPr lang="en-US" sz="2800" dirty="0" smtClean="0"/>
              <a:t> CD) </a:t>
            </a:r>
            <a:r>
              <a:rPr lang="en-US" sz="2800" dirty="0" err="1"/>
              <a:t>laporan</a:t>
            </a:r>
            <a:r>
              <a:rPr lang="en-US" sz="2800" dirty="0"/>
              <a:t> KP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b="1" dirty="0" err="1"/>
              <a:t>Bukti</a:t>
            </a:r>
            <a:r>
              <a:rPr lang="en-US" sz="2800" b="1" dirty="0"/>
              <a:t> </a:t>
            </a:r>
            <a:r>
              <a:rPr lang="en-US" sz="2800" b="1" dirty="0" err="1"/>
              <a:t>Penyerahan</a:t>
            </a:r>
            <a:r>
              <a:rPr lang="en-US" sz="2800" b="1" dirty="0"/>
              <a:t> KP</a:t>
            </a:r>
            <a:r>
              <a:rPr lang="en-US" sz="2800" dirty="0"/>
              <a:t> yang </a:t>
            </a:r>
            <a:r>
              <a:rPr lang="en-US" sz="2800" dirty="0" err="1"/>
              <a:t>distempel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smtClean="0"/>
              <a:t>RBTC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C:\Users\user\Desktop\Buku KP.jpg"/>
          <p:cNvPicPr>
            <a:picLocks noChangeAspect="1" noChangeArrowheads="1"/>
          </p:cNvPicPr>
          <p:nvPr/>
        </p:nvPicPr>
        <p:blipFill>
          <a:blip r:embed="rId2"/>
          <a:srcRect t="14323" r="39913" b="12576"/>
          <a:stretch>
            <a:fillRect/>
          </a:stretch>
        </p:blipFill>
        <p:spPr bwMode="auto">
          <a:xfrm>
            <a:off x="8709213" y="2003612"/>
            <a:ext cx="3083859" cy="37517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633012" y="5701554"/>
            <a:ext cx="277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courtesy: </a:t>
            </a:r>
            <a:r>
              <a:rPr lang="en-US" sz="1200" dirty="0" err="1" smtClean="0"/>
              <a:t>Ika</a:t>
            </a:r>
            <a:r>
              <a:rPr lang="en-US" sz="1200" dirty="0" smtClean="0"/>
              <a:t> </a:t>
            </a:r>
            <a:r>
              <a:rPr lang="en-US" sz="1200" dirty="0" err="1" smtClean="0"/>
              <a:t>Ayu</a:t>
            </a:r>
            <a:r>
              <a:rPr lang="en-US" sz="1200" dirty="0" smtClean="0"/>
              <a:t> </a:t>
            </a:r>
            <a:r>
              <a:rPr lang="en-US" sz="1200" dirty="0" err="1" smtClean="0"/>
              <a:t>Rahmania</a:t>
            </a:r>
            <a:r>
              <a:rPr lang="en-US" sz="1200" dirty="0" smtClean="0"/>
              <a:t> (via </a:t>
            </a:r>
            <a:r>
              <a:rPr lang="en-US" sz="1200" dirty="0" err="1" smtClean="0"/>
              <a:t>facebook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</a:t>
            </a:r>
            <a:r>
              <a:rPr lang="en-US" b="1" dirty="0" err="1"/>
              <a:t>Pengumpulan</a:t>
            </a:r>
            <a:r>
              <a:rPr lang="en-US" b="1" dirty="0"/>
              <a:t> </a:t>
            </a:r>
            <a:r>
              <a:rPr lang="en-US" b="1" dirty="0" err="1" smtClean="0"/>
              <a:t>Bukti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b="1" dirty="0" smtClean="0"/>
              <a:t> KP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Persyaratan</a:t>
            </a:r>
            <a:r>
              <a:rPr lang="en-US" sz="2800" dirty="0"/>
              <a:t> yang </a:t>
            </a:r>
            <a:r>
              <a:rPr lang="en-US" sz="2800" dirty="0" err="1"/>
              <a:t>wajib</a:t>
            </a:r>
            <a:r>
              <a:rPr lang="en-US" sz="2800" dirty="0"/>
              <a:t> </a:t>
            </a:r>
            <a:r>
              <a:rPr lang="en-US" sz="2800" dirty="0" err="1"/>
              <a:t>dikumpulkan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koordinator</a:t>
            </a:r>
            <a:r>
              <a:rPr lang="en-US" sz="2800" dirty="0"/>
              <a:t> KP:</a:t>
            </a:r>
          </a:p>
          <a:p>
            <a:pPr lvl="1">
              <a:buFont typeface="Symbol" panose="05050102010706020507" pitchFamily="18" charset="2"/>
              <a:buChar char="Ö"/>
            </a:pPr>
            <a:r>
              <a:rPr lang="en-US" sz="2800" dirty="0" err="1"/>
              <a:t>Formulir</a:t>
            </a:r>
            <a:r>
              <a:rPr lang="en-US" sz="2800" dirty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Praktik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 (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Pembimbing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buFont typeface="Symbol" panose="05050102010706020507" pitchFamily="18" charset="2"/>
              <a:buChar char="Ö"/>
            </a:pPr>
            <a:r>
              <a:rPr lang="en-US" sz="2800" dirty="0" err="1"/>
              <a:t>Formulir</a:t>
            </a:r>
            <a:r>
              <a:rPr lang="en-US" sz="2800" dirty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Ujian</a:t>
            </a:r>
            <a:r>
              <a:rPr lang="en-US" sz="2800" dirty="0" smtClean="0"/>
              <a:t> </a:t>
            </a:r>
            <a:r>
              <a:rPr lang="en-US" sz="2800" dirty="0" err="1" smtClean="0"/>
              <a:t>Lisan</a:t>
            </a:r>
            <a:r>
              <a:rPr lang="en-US" sz="2800" dirty="0" smtClean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 smtClean="0"/>
              <a:t>Praktik</a:t>
            </a:r>
            <a:r>
              <a:rPr lang="en-US" sz="2800" dirty="0" smtClean="0"/>
              <a:t> (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Dosen</a:t>
            </a:r>
            <a:r>
              <a:rPr lang="en-US" sz="2800" dirty="0" smtClean="0"/>
              <a:t> </a:t>
            </a:r>
            <a:r>
              <a:rPr lang="en-US" sz="2800" dirty="0" err="1" smtClean="0"/>
              <a:t>Pembimbing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buFont typeface="Symbol" panose="05050102010706020507" pitchFamily="18" charset="2"/>
              <a:buChar char="Ö"/>
            </a:pPr>
            <a:r>
              <a:rPr lang="en-US" sz="2800" dirty="0" err="1"/>
              <a:t>Bukti</a:t>
            </a:r>
            <a:r>
              <a:rPr lang="en-US" sz="2800" dirty="0"/>
              <a:t> </a:t>
            </a:r>
            <a:r>
              <a:rPr lang="en-US" sz="2800" dirty="0" err="1"/>
              <a:t>Penyerahan</a:t>
            </a:r>
            <a:r>
              <a:rPr lang="en-US" sz="2800" dirty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KP </a:t>
            </a:r>
            <a:r>
              <a:rPr lang="en-US" sz="2800" dirty="0" err="1"/>
              <a:t>dari</a:t>
            </a:r>
            <a:r>
              <a:rPr lang="en-US" sz="2800" dirty="0"/>
              <a:t> RBTC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Diserahkan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FF0000"/>
                </a:solidFill>
              </a:rPr>
              <a:t>paling </a:t>
            </a:r>
            <a:r>
              <a:rPr lang="en-US" sz="2800" b="1" dirty="0" err="1">
                <a:solidFill>
                  <a:srgbClr val="FF0000"/>
                </a:solidFill>
              </a:rPr>
              <a:t>lambat</a:t>
            </a:r>
            <a:r>
              <a:rPr lang="en-US" sz="2800" b="1" dirty="0">
                <a:solidFill>
                  <a:srgbClr val="FF0000"/>
                </a:solidFill>
              </a:rPr>
              <a:t> 1 </a:t>
            </a:r>
            <a:r>
              <a:rPr lang="en-US" sz="2800" b="1" dirty="0" err="1">
                <a:solidFill>
                  <a:srgbClr val="FF0000"/>
                </a:solidFill>
              </a:rPr>
              <a:t>bulan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terhitung</a:t>
            </a:r>
            <a:r>
              <a:rPr lang="en-US" sz="2800" dirty="0"/>
              <a:t> </a:t>
            </a:r>
            <a:r>
              <a:rPr lang="en-US" sz="2800" dirty="0" err="1"/>
              <a:t>mulai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</a:t>
            </a:r>
            <a:r>
              <a:rPr lang="en-US" sz="2800" dirty="0" err="1"/>
              <a:t>selesainya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praktek</a:t>
            </a:r>
            <a:r>
              <a:rPr lang="en-US" sz="2800" dirty="0"/>
              <a:t> </a:t>
            </a:r>
            <a:r>
              <a:rPr lang="en-US" sz="2800" dirty="0" err="1"/>
              <a:t>diperusahaan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dirty="0"/>
              <a:t>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Pembimbing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endParaRPr lang="en-US" sz="2800" dirty="0" smtClean="0"/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Dosen</a:t>
            </a:r>
            <a:r>
              <a:rPr lang="en-US" sz="2800" dirty="0" smtClean="0"/>
              <a:t> </a:t>
            </a:r>
            <a:r>
              <a:rPr lang="en-US" sz="2800" dirty="0" err="1" smtClean="0"/>
              <a:t>Pembimbing</a:t>
            </a:r>
            <a:endParaRPr lang="en-US" sz="2800" dirty="0" smtClean="0"/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KP</a:t>
            </a:r>
          </a:p>
          <a:p>
            <a:r>
              <a:rPr lang="en-US" sz="2800" dirty="0" smtClean="0"/>
              <a:t>4. </a:t>
            </a:r>
            <a:r>
              <a:rPr lang="en-US" sz="2800" dirty="0" err="1" smtClean="0"/>
              <a:t>Kedisplinan</a:t>
            </a:r>
            <a:r>
              <a:rPr lang="en-US" sz="2800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ketepatan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waktu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mengumpulkan</a:t>
            </a:r>
            <a:r>
              <a:rPr lang="en-US" sz="2000" b="1" dirty="0"/>
              <a:t> </a:t>
            </a:r>
            <a:r>
              <a:rPr lang="en-US" sz="2000" b="1" dirty="0" smtClean="0"/>
              <a:t>item 1-3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kredit</a:t>
            </a:r>
            <a:r>
              <a:rPr lang="en-US" sz="2800" dirty="0" smtClean="0"/>
              <a:t> Mata </a:t>
            </a:r>
            <a:r>
              <a:rPr lang="en-US" sz="2800" dirty="0" err="1" smtClean="0"/>
              <a:t>Kuliah</a:t>
            </a:r>
            <a:r>
              <a:rPr lang="en-US" sz="2800" dirty="0" smtClean="0"/>
              <a:t> KP: 2 SKS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800" dirty="0" smtClean="0"/>
              <a:t>SKS KP </a:t>
            </a:r>
            <a:r>
              <a:rPr lang="en-US" sz="2800" dirty="0" err="1" smtClean="0"/>
              <a:t>diambil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KP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(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, </a:t>
            </a:r>
            <a:r>
              <a:rPr lang="en-US" sz="2800" dirty="0" err="1" smtClean="0"/>
              <a:t>instansi</a:t>
            </a:r>
            <a:r>
              <a:rPr lang="en-US" sz="2800" dirty="0" smtClean="0"/>
              <a:t>, </a:t>
            </a:r>
            <a:r>
              <a:rPr lang="en-US" sz="2800" dirty="0" err="1" smtClean="0"/>
              <a:t>yayasan</a:t>
            </a:r>
            <a:r>
              <a:rPr lang="en-US" sz="2800" dirty="0" smtClean="0"/>
              <a:t>)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800" dirty="0" smtClean="0"/>
              <a:t>Lama KP: 1-2 </a:t>
            </a:r>
            <a:r>
              <a:rPr lang="en-US" sz="2800" dirty="0" err="1" smtClean="0"/>
              <a:t>bulan</a:t>
            </a:r>
            <a:endParaRPr lang="en-US" sz="2800" dirty="0" smtClean="0"/>
          </a:p>
          <a:p>
            <a:pPr marL="266700" indent="-266700">
              <a:buFont typeface="Arial" pitchFamily="34" charset="0"/>
              <a:buChar char="•"/>
            </a:pP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perorangan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berkelompok</a:t>
            </a:r>
            <a:r>
              <a:rPr lang="en-US" sz="2800" dirty="0" smtClean="0"/>
              <a:t> 2 </a:t>
            </a:r>
            <a:r>
              <a:rPr lang="en-US" sz="2800" dirty="0" err="1" smtClean="0"/>
              <a:t>mahasiswa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Praktik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5870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8849" y="6104964"/>
            <a:ext cx="8478999" cy="369332"/>
            <a:chOff x="1528849" y="6104964"/>
            <a:chExt cx="8478999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1528849" y="6104964"/>
              <a:ext cx="750245" cy="335071"/>
              <a:chOff x="787009" y="2979"/>
              <a:chExt cx="2761871" cy="85429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787009" y="2979"/>
                <a:ext cx="2650530" cy="854295"/>
              </a:xfrm>
              <a:prstGeom prst="roundRect">
                <a:avLst>
                  <a:gd name="adj" fmla="val 10000"/>
                </a:avLst>
              </a:prstGeom>
              <a:solidFill>
                <a:schemeClr val="accent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ounded Rectangle 4"/>
              <p:cNvSpPr/>
              <p:nvPr/>
            </p:nvSpPr>
            <p:spPr>
              <a:xfrm>
                <a:off x="812431" y="28401"/>
                <a:ext cx="2736449" cy="817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037599" y="6104964"/>
              <a:ext cx="720000" cy="335071"/>
              <a:chOff x="4374465" y="1449586"/>
              <a:chExt cx="3157176" cy="867964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374465" y="1449586"/>
                <a:ext cx="3157176" cy="867964"/>
              </a:xfrm>
              <a:prstGeom prst="roundRect">
                <a:avLst>
                  <a:gd name="adj" fmla="val 10000"/>
                </a:avLst>
              </a:prstGeom>
              <a:solidFill>
                <a:srgbClr val="FF9999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ounded Rectangle 4"/>
              <p:cNvSpPr/>
              <p:nvPr/>
            </p:nvSpPr>
            <p:spPr>
              <a:xfrm>
                <a:off x="4399887" y="1475008"/>
                <a:ext cx="3106332" cy="817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800" kern="12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492106" y="6104964"/>
              <a:ext cx="720000" cy="335071"/>
              <a:chOff x="8350262" y="2896193"/>
              <a:chExt cx="1446607" cy="86796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350262" y="2896193"/>
                <a:ext cx="1446607" cy="867964"/>
              </a:xfrm>
              <a:prstGeom prst="roundRect">
                <a:avLst>
                  <a:gd name="adj" fmla="val 10000"/>
                </a:avLst>
              </a:prstGeom>
              <a:solidFill>
                <a:srgbClr val="92D05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ounded Rectangle 4"/>
              <p:cNvSpPr/>
              <p:nvPr/>
            </p:nvSpPr>
            <p:spPr>
              <a:xfrm>
                <a:off x="8375684" y="2921615"/>
                <a:ext cx="1395763" cy="817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800" kern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47285" y="6104964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Sebelum</a:t>
              </a:r>
              <a:r>
                <a:rPr lang="en-US" dirty="0" smtClean="0"/>
                <a:t> </a:t>
              </a:r>
              <a:r>
                <a:rPr lang="en-US" dirty="0" err="1" smtClean="0"/>
                <a:t>berangkat</a:t>
              </a:r>
              <a:r>
                <a:rPr lang="en-US" dirty="0" smtClean="0"/>
                <a:t> KP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98896" y="6104964"/>
              <a:ext cx="123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 </a:t>
              </a:r>
              <a:r>
                <a:rPr lang="en-US" dirty="0" err="1" smtClean="0"/>
                <a:t>lokasi</a:t>
              </a:r>
              <a:r>
                <a:rPr lang="en-US" dirty="0" smtClean="0"/>
                <a:t> KP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80296" y="6104964"/>
              <a:ext cx="182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Setelah</a:t>
              </a:r>
              <a:r>
                <a:rPr lang="en-US" dirty="0" smtClean="0"/>
                <a:t> KP </a:t>
              </a:r>
              <a:r>
                <a:rPr lang="en-US" dirty="0" err="1" smtClean="0"/>
                <a:t>selesai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0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Mengajukan</a:t>
            </a:r>
            <a:r>
              <a:rPr lang="en-US" b="1" dirty="0" smtClean="0"/>
              <a:t> KP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Memenuhi</a:t>
            </a:r>
            <a:r>
              <a:rPr lang="en-US" sz="2800" b="1" dirty="0"/>
              <a:t> </a:t>
            </a:r>
            <a:r>
              <a:rPr lang="en-US" sz="2800" b="1" dirty="0" err="1"/>
              <a:t>persyaratan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US" sz="2800" b="1" dirty="0" err="1"/>
              <a:t>berikut</a:t>
            </a:r>
            <a:r>
              <a:rPr lang="en-US" sz="2800" b="1" dirty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aktif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 smtClean="0"/>
              <a:t>Informatika</a:t>
            </a:r>
            <a:endParaRPr lang="en-US" sz="2800" dirty="0"/>
          </a:p>
          <a:p>
            <a:pPr marL="457200" indent="-457200">
              <a:buFont typeface="+mj-lt"/>
              <a:buAutoNum type="alphaLcPeriod"/>
            </a:pPr>
            <a:r>
              <a:rPr lang="en-US" sz="2800" dirty="0"/>
              <a:t>SKS </a:t>
            </a:r>
            <a:r>
              <a:rPr lang="en-US" sz="2800" b="1" dirty="0" err="1">
                <a:solidFill>
                  <a:srgbClr val="FF0000"/>
                </a:solidFill>
              </a:rPr>
              <a:t>tempuh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minimum </a:t>
            </a:r>
            <a:r>
              <a:rPr lang="en-US" sz="2800" b="1" dirty="0">
                <a:solidFill>
                  <a:srgbClr val="FF0000"/>
                </a:solidFill>
              </a:rPr>
              <a:t>90 SKS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err="1" smtClean="0"/>
              <a:t>Mengisi</a:t>
            </a:r>
            <a:r>
              <a:rPr lang="en-US" sz="2800" b="1" dirty="0" smtClean="0"/>
              <a:t> MONKP: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- monkp.if.its.ac.id (</a:t>
            </a:r>
            <a:r>
              <a:rPr lang="en-US" sz="2800" dirty="0" err="1" smtClean="0"/>
              <a:t>registrasi</a:t>
            </a:r>
            <a:r>
              <a:rPr lang="en-US" sz="2800" dirty="0" smtClean="0"/>
              <a:t> </a:t>
            </a:r>
            <a:r>
              <a:rPr lang="en-US" sz="2800" dirty="0" err="1" smtClean="0"/>
              <a:t>akun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data KP)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81" y="180331"/>
            <a:ext cx="4370363" cy="6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Surat</a:t>
            </a:r>
            <a:r>
              <a:rPr lang="en-US" b="1" dirty="0"/>
              <a:t> </a:t>
            </a:r>
            <a:r>
              <a:rPr lang="en-US" b="1" dirty="0" err="1"/>
              <a:t>Pengantar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 smtClean="0"/>
              <a:t>Praktik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9610343" cy="3766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/>
              <a:t>Menyerahkan</a:t>
            </a:r>
            <a:r>
              <a:rPr lang="en-US" sz="2800" b="1" dirty="0" smtClean="0"/>
              <a:t> </a:t>
            </a:r>
            <a:r>
              <a:rPr lang="en-US" sz="2800" b="1" dirty="0"/>
              <a:t>Form </a:t>
            </a:r>
            <a:r>
              <a:rPr lang="en-US" sz="2800" dirty="0" err="1"/>
              <a:t>Pengajuan</a:t>
            </a:r>
            <a:r>
              <a:rPr lang="en-US" sz="2800" dirty="0"/>
              <a:t> KP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 smtClean="0"/>
              <a:t>disetujui</a:t>
            </a:r>
            <a:r>
              <a:rPr lang="en-US" sz="2800" dirty="0" smtClean="0"/>
              <a:t> </a:t>
            </a:r>
            <a:r>
              <a:rPr lang="en-US" sz="2800" dirty="0" err="1" smtClean="0"/>
              <a:t>Koord</a:t>
            </a:r>
            <a:r>
              <a:rPr lang="en-US" sz="2800" dirty="0" smtClean="0"/>
              <a:t>. KP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b="1" dirty="0" err="1"/>
              <a:t>Staf</a:t>
            </a:r>
            <a:r>
              <a:rPr lang="en-US" sz="2800" b="1" dirty="0"/>
              <a:t> </a:t>
            </a:r>
            <a:r>
              <a:rPr lang="en-US" sz="2800" b="1" dirty="0" err="1" smtClean="0"/>
              <a:t>Akademik</a:t>
            </a:r>
            <a:r>
              <a:rPr lang="en-US" sz="2800" b="1" dirty="0" smtClean="0"/>
              <a:t> </a:t>
            </a:r>
            <a:r>
              <a:rPr lang="en-US" sz="2800" dirty="0" smtClean="0"/>
              <a:t>(Pak </a:t>
            </a:r>
            <a:r>
              <a:rPr lang="en-US" sz="2800" dirty="0" err="1" smtClean="0"/>
              <a:t>Yudi</a:t>
            </a:r>
            <a:r>
              <a:rPr lang="en-US" sz="2800" dirty="0" smtClean="0"/>
              <a:t> </a:t>
            </a:r>
            <a:r>
              <a:rPr lang="en-US" sz="2800" dirty="0" err="1" smtClean="0"/>
              <a:t>Mulyono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Surat</a:t>
            </a:r>
            <a:r>
              <a:rPr lang="en-US" sz="2800" dirty="0" smtClean="0"/>
              <a:t> </a:t>
            </a:r>
            <a:r>
              <a:rPr lang="en-US" sz="2800" dirty="0" err="1"/>
              <a:t>pengantar</a:t>
            </a:r>
            <a:r>
              <a:rPr lang="en-US" sz="2800" dirty="0"/>
              <a:t> KP </a:t>
            </a:r>
            <a:r>
              <a:rPr lang="en-US" sz="2800" dirty="0" err="1"/>
              <a:t>dikeluarkan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jurusan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Informatika yang </a:t>
            </a:r>
            <a:r>
              <a:rPr lang="en-US" sz="2800" dirty="0" err="1"/>
              <a:t>ditujukan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/>
              <a:t>KP yang </a:t>
            </a:r>
            <a:r>
              <a:rPr lang="en-US" sz="2800" dirty="0" err="1"/>
              <a:t>berisi</a:t>
            </a:r>
            <a:r>
              <a:rPr lang="en-US" sz="2800" dirty="0"/>
              <a:t>: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P</a:t>
            </a:r>
            <a:r>
              <a:rPr lang="en-US" sz="2800" dirty="0" err="1" smtClean="0"/>
              <a:t>ermohonan</a:t>
            </a:r>
            <a:r>
              <a:rPr lang="en-US" sz="2800" dirty="0" smtClean="0"/>
              <a:t> </a:t>
            </a:r>
            <a:r>
              <a:rPr lang="en-US" sz="2800" dirty="0"/>
              <a:t>agar </a:t>
            </a:r>
            <a:r>
              <a:rPr lang="en-US" sz="2800" dirty="0" err="1"/>
              <a:t>mahasiswa</a:t>
            </a:r>
            <a:r>
              <a:rPr lang="en-US" sz="2800" dirty="0"/>
              <a:t> X </a:t>
            </a:r>
            <a:r>
              <a:rPr lang="en-US" sz="2800" dirty="0" err="1"/>
              <a:t>diijinkan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KP </a:t>
            </a:r>
            <a:r>
              <a:rPr lang="en-US" sz="2800" dirty="0" smtClean="0"/>
              <a:t>di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Y, </a:t>
            </a:r>
            <a:endParaRPr lang="en-US" sz="2800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mulai</a:t>
            </a:r>
            <a:r>
              <a:rPr lang="en-US" sz="2800" dirty="0" smtClean="0"/>
              <a:t>,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 smtClean="0"/>
              <a:t>durasi</a:t>
            </a:r>
            <a:r>
              <a:rPr lang="en-US" sz="2800" dirty="0" smtClean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 smtClean="0"/>
              <a:t>praktik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26881" r="9728" b="39018"/>
          <a:stretch/>
        </p:blipFill>
        <p:spPr>
          <a:xfrm>
            <a:off x="8222136" y="2388196"/>
            <a:ext cx="3227296" cy="10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Pembimbing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 smtClean="0"/>
              <a:t>Praktik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Syarat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 KP: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</a:rPr>
              <a:t>Surat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penerimaan</a:t>
            </a:r>
            <a:r>
              <a:rPr lang="en-US" sz="2800" b="1" dirty="0">
                <a:solidFill>
                  <a:srgbClr val="FF0000"/>
                </a:solidFill>
              </a:rPr>
              <a:t> KP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diterima</a:t>
            </a:r>
            <a:r>
              <a:rPr lang="en-US" sz="2800" dirty="0"/>
              <a:t>/</a:t>
            </a:r>
            <a:r>
              <a:rPr lang="en-US" sz="2800" dirty="0" err="1"/>
              <a:t>diserahkan</a:t>
            </a:r>
            <a:r>
              <a:rPr lang="en-US" sz="2800" dirty="0"/>
              <a:t> </a:t>
            </a:r>
            <a:r>
              <a:rPr lang="en-US" sz="2800" dirty="0" err="1"/>
              <a:t>koordinator</a:t>
            </a:r>
            <a:r>
              <a:rPr lang="en-US" sz="2800" dirty="0"/>
              <a:t> </a:t>
            </a:r>
            <a:r>
              <a:rPr lang="en-US" sz="2800" dirty="0" smtClean="0"/>
              <a:t>KP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sudah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diupload</a:t>
            </a:r>
            <a:r>
              <a:rPr lang="en-US" sz="2800" b="1" dirty="0" smtClean="0">
                <a:solidFill>
                  <a:srgbClr val="FF0000"/>
                </a:solidFill>
              </a:rPr>
              <a:t> di </a:t>
            </a:r>
            <a:r>
              <a:rPr lang="en-US" sz="2800" b="1" dirty="0" err="1" smtClean="0">
                <a:solidFill>
                  <a:srgbClr val="FF0000"/>
                </a:solidFill>
              </a:rPr>
              <a:t>monkp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 KP </a:t>
            </a:r>
            <a:r>
              <a:rPr lang="en-US" sz="2800" dirty="0" err="1"/>
              <a:t>dipilih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random</a:t>
            </a:r>
            <a:r>
              <a:rPr lang="en-US" sz="2800" dirty="0"/>
              <a:t>, </a:t>
            </a:r>
            <a:r>
              <a:rPr lang="en-US" sz="2800" dirty="0" err="1"/>
              <a:t>kecuali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rekomendasi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ybs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Melaksanakan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 smtClean="0"/>
              <a:t>Praktik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Menghubungi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koordinator</a:t>
            </a:r>
            <a:r>
              <a:rPr lang="en-US" sz="2800" dirty="0"/>
              <a:t> KP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Mematuhi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aturan</a:t>
            </a:r>
            <a:r>
              <a:rPr lang="en-US" sz="2800" dirty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 smtClean="0"/>
              <a:t>praktik</a:t>
            </a:r>
            <a:r>
              <a:rPr lang="en-US" sz="2800" dirty="0" smtClean="0"/>
              <a:t> di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/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/>
              <a:t>KP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Mengerjakan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yang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kompetensi</a:t>
            </a:r>
            <a:r>
              <a:rPr lang="en-US" sz="2800" b="1" dirty="0">
                <a:solidFill>
                  <a:srgbClr val="FF0000"/>
                </a:solidFill>
              </a:rPr>
              <a:t> Informatika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Progress report </a:t>
            </a:r>
            <a:r>
              <a:rPr lang="en-US" sz="2800" b="1" dirty="0" err="1">
                <a:solidFill>
                  <a:srgbClr val="FF0000"/>
                </a:solidFill>
              </a:rPr>
              <a:t>secara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reguler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pembimbing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kesepakatan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pembimbing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Penilaian</a:t>
            </a:r>
            <a:r>
              <a:rPr lang="en-US" b="1" dirty="0"/>
              <a:t> </a:t>
            </a:r>
            <a:r>
              <a:rPr lang="en-US" b="1" dirty="0" smtClean="0"/>
              <a:t>KP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Pembimbing</a:t>
            </a:r>
            <a:r>
              <a:rPr lang="en-US" b="1" dirty="0" smtClean="0"/>
              <a:t> </a:t>
            </a:r>
            <a:r>
              <a:rPr lang="en-US" b="1" dirty="0" err="1" smtClean="0"/>
              <a:t>Lapangan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7109191" cy="3766185"/>
          </a:xfrm>
        </p:spPr>
        <p:txBody>
          <a:bodyPr>
            <a:norm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/</a:t>
            </a:r>
            <a:r>
              <a:rPr lang="en-US" sz="2800" dirty="0" err="1"/>
              <a:t>pekerjaan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 smtClean="0"/>
              <a:t>pembimbing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 di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KP.</a:t>
            </a:r>
            <a:endParaRPr lang="en-US" sz="2800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Meminta</a:t>
            </a:r>
            <a:r>
              <a:rPr lang="en-US" sz="2800" dirty="0"/>
              <a:t> </a:t>
            </a:r>
            <a:r>
              <a:rPr lang="en-US" sz="2800" dirty="0" err="1" smtClean="0"/>
              <a:t>pembimbing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mengisi</a:t>
            </a:r>
            <a:r>
              <a:rPr lang="en-US" sz="2800" dirty="0"/>
              <a:t> </a:t>
            </a:r>
            <a:r>
              <a:rPr lang="en-US" sz="2800" dirty="0" err="1"/>
              <a:t>Formulir</a:t>
            </a:r>
            <a:r>
              <a:rPr lang="en-US" sz="2800" dirty="0"/>
              <a:t> </a:t>
            </a:r>
            <a:r>
              <a:rPr lang="en-US" sz="2800" dirty="0" err="1"/>
              <a:t>Penilaian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 smtClean="0"/>
              <a:t>Praktik</a:t>
            </a:r>
            <a:r>
              <a:rPr lang="en-US" sz="2800" dirty="0" smtClean="0"/>
              <a:t> </a:t>
            </a:r>
            <a:r>
              <a:rPr lang="en-US" sz="2800" dirty="0" err="1"/>
              <a:t>Lapangan</a:t>
            </a:r>
            <a:r>
              <a:rPr lang="en-US" sz="2800" dirty="0"/>
              <a:t> </a:t>
            </a:r>
            <a:r>
              <a:rPr lang="en-US" sz="2800" dirty="0" err="1"/>
              <a:t>dilengkapi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stempel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resmi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perusahaan</a:t>
            </a:r>
            <a:r>
              <a:rPr lang="en-US" sz="2800" dirty="0"/>
              <a:t> (</a:t>
            </a:r>
            <a:r>
              <a:rPr lang="en-US" b="1" dirty="0" err="1">
                <a:solidFill>
                  <a:schemeClr val="tx1"/>
                </a:solidFill>
              </a:rPr>
              <a:t>beberapa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perusahaan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memiliki</a:t>
            </a:r>
            <a:r>
              <a:rPr lang="en-US" b="1" dirty="0">
                <a:solidFill>
                  <a:schemeClr val="tx1"/>
                </a:solidFill>
              </a:rPr>
              <a:t> format </a:t>
            </a:r>
            <a:r>
              <a:rPr lang="en-US" b="1" dirty="0" err="1">
                <a:solidFill>
                  <a:schemeClr val="tx1"/>
                </a:solidFill>
              </a:rPr>
              <a:t>penilaian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sendiri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61" y="64450"/>
            <a:ext cx="4143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Penilaian</a:t>
            </a:r>
            <a:r>
              <a:rPr lang="en-US" b="1" dirty="0"/>
              <a:t> </a:t>
            </a:r>
            <a:r>
              <a:rPr lang="en-US" b="1" dirty="0" smtClean="0"/>
              <a:t>KP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Dosen</a:t>
            </a:r>
            <a:r>
              <a:rPr lang="en-US" b="1" dirty="0" smtClean="0"/>
              <a:t> </a:t>
            </a:r>
            <a:r>
              <a:rPr lang="en-US" b="1" dirty="0" err="1" smtClean="0"/>
              <a:t>Pembimbing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7015062" cy="3905026"/>
          </a:xfrm>
        </p:spPr>
        <p:txBody>
          <a:bodyPr>
            <a:norm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KP </a:t>
            </a:r>
            <a:r>
              <a:rPr lang="en-US" sz="2800" dirty="0" err="1"/>
              <a:t>diperusahaan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dikampus</a:t>
            </a:r>
            <a:endParaRPr lang="en-US" sz="2800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800" dirty="0" err="1"/>
              <a:t>Menemui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melakukan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ujian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lisan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menyerahkan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Formulir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Penilaian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Ujian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Lisan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Kerja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Praktik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diisi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 smtClean="0"/>
              <a:t>pembimbing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4BF-5F6D-40CF-9CF4-A6C986CC46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86" y="47626"/>
            <a:ext cx="46386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514</TotalTime>
  <Words>474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Metropolitan</vt:lpstr>
      <vt:lpstr>OPEN TALK KERJA PRAKTIK</vt:lpstr>
      <vt:lpstr>Sekilas Kerja Praktik</vt:lpstr>
      <vt:lpstr>Prosedur Kerja Praktik</vt:lpstr>
      <vt:lpstr>1. Mengajukan KP</vt:lpstr>
      <vt:lpstr>2. Surat Pengantar Kerja Praktik</vt:lpstr>
      <vt:lpstr>3. Dosen Pembimbing Kerja Praktik</vt:lpstr>
      <vt:lpstr>4. Melaksanakan Kerja Praktik</vt:lpstr>
      <vt:lpstr>5. Penilaian KP oleh  Pembimbing Lapangan</vt:lpstr>
      <vt:lpstr>6. Penilaian KP oleh  Dosen Pembimbing</vt:lpstr>
      <vt:lpstr>7. Menyerahkan Laporan KP ke RBTC</vt:lpstr>
      <vt:lpstr>8. Pengumpulan Bukti Penyelesaian KP</vt:lpstr>
      <vt:lpstr>Penilaian Kerja Praktik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TALK KER</dc:title>
  <dc:creator>Radityo Anggoro;Adhatus Solichah A.</dc:creator>
  <cp:lastModifiedBy>ONGGO</cp:lastModifiedBy>
  <cp:revision>43</cp:revision>
  <dcterms:created xsi:type="dcterms:W3CDTF">2014-11-05T16:14:32Z</dcterms:created>
  <dcterms:modified xsi:type="dcterms:W3CDTF">2017-10-06T03:32:27Z</dcterms:modified>
</cp:coreProperties>
</file>