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2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77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10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7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8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7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1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9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8CC8-E377-486A-816B-3C1E218D3226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4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8CC8-E377-486A-816B-3C1E218D3226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E0CAB-7160-4665-A716-9D5AC1BEA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303"/>
            <a:ext cx="12191999" cy="18522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66" y="19485"/>
            <a:ext cx="1483170" cy="565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5574" y="122825"/>
            <a:ext cx="53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ENG  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07018" y="46781"/>
            <a:ext cx="2105682" cy="36609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    </a:t>
            </a:r>
            <a:r>
              <a:rPr lang="ko-KR" altLang="en-US" sz="1150" dirty="0" smtClean="0"/>
              <a:t>로그인 </a:t>
            </a:r>
            <a:r>
              <a:rPr lang="en-US" altLang="ko-KR" sz="1150" dirty="0" smtClean="0"/>
              <a:t>|</a:t>
            </a:r>
            <a:r>
              <a:rPr lang="ko-KR" altLang="en-US" sz="1150" dirty="0" smtClean="0"/>
              <a:t> </a:t>
            </a:r>
            <a:r>
              <a:rPr lang="ko-KR" altLang="en-US" sz="1150" dirty="0" smtClean="0"/>
              <a:t>회원가입</a:t>
            </a:r>
            <a:endParaRPr lang="en-US" altLang="ko-KR" sz="1150" dirty="0" smtClean="0"/>
          </a:p>
          <a:p>
            <a:pPr algn="ctr"/>
            <a:r>
              <a:rPr lang="en-US" altLang="ko-KR" sz="1150" dirty="0" smtClean="0"/>
              <a:t>    </a:t>
            </a:r>
            <a:r>
              <a:rPr lang="en-US" altLang="ko-KR" sz="1150" dirty="0" err="1" smtClean="0"/>
              <a:t>login.jsp</a:t>
            </a:r>
            <a:r>
              <a:rPr lang="en-US" altLang="ko-KR" sz="1150" dirty="0" smtClean="0"/>
              <a:t>   </a:t>
            </a:r>
            <a:r>
              <a:rPr lang="en-US" altLang="ko-KR" sz="1150" dirty="0" err="1" smtClean="0"/>
              <a:t>agree.jsp</a:t>
            </a:r>
            <a:endParaRPr lang="ko-KR" altLang="en-US" sz="1150" dirty="0"/>
          </a:p>
        </p:txBody>
      </p:sp>
      <p:sp>
        <p:nvSpPr>
          <p:cNvPr id="7" name="타원 6"/>
          <p:cNvSpPr/>
          <p:nvPr/>
        </p:nvSpPr>
        <p:spPr>
          <a:xfrm>
            <a:off x="8570791" y="163769"/>
            <a:ext cx="216259" cy="195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59554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28565" y="1364772"/>
            <a:ext cx="825199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28565" y="559554"/>
            <a:ext cx="0" cy="23424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3455" y="773284"/>
            <a:ext cx="85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병원 소개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index.jsp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3552" y="800580"/>
            <a:ext cx="85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진료 </a:t>
            </a:r>
            <a:r>
              <a:rPr lang="ko-KR" altLang="en-US" sz="1200" dirty="0" smtClean="0"/>
              <a:t>안내</a:t>
            </a:r>
            <a:endParaRPr lang="en-US" altLang="ko-KR" sz="1200" dirty="0" smtClean="0"/>
          </a:p>
          <a:p>
            <a:r>
              <a:rPr lang="en-US" altLang="ko-KR" sz="1200" dirty="0" smtClean="0"/>
              <a:t>Info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546034" y="800580"/>
            <a:ext cx="139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수정체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망막질환</a:t>
            </a:r>
            <a:endParaRPr lang="en-US" altLang="ko-KR" sz="1200" dirty="0" smtClean="0"/>
          </a:p>
          <a:p>
            <a:r>
              <a:rPr lang="en-US" altLang="ko-KR" sz="1200" dirty="0" smtClean="0"/>
              <a:t>treat1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31775" y="800513"/>
            <a:ext cx="847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안질환</a:t>
            </a:r>
            <a:endParaRPr lang="en-US" altLang="ko-KR" sz="1200" dirty="0" smtClean="0"/>
          </a:p>
          <a:p>
            <a:r>
              <a:rPr lang="en-US" altLang="ko-KR" sz="1200" dirty="0" smtClean="0"/>
              <a:t>treat2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098248" y="818732"/>
            <a:ext cx="85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소아 </a:t>
            </a:r>
            <a:r>
              <a:rPr lang="ko-KR" altLang="en-US" sz="1200" dirty="0" smtClean="0"/>
              <a:t>질환</a:t>
            </a:r>
            <a:endParaRPr lang="en-US" altLang="ko-KR" sz="1200" dirty="0" smtClean="0"/>
          </a:p>
          <a:p>
            <a:r>
              <a:rPr lang="en-US" altLang="ko-KR" sz="1200" dirty="0" smtClean="0"/>
              <a:t>treat3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9799161" y="717263"/>
            <a:ext cx="93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소식</a:t>
            </a:r>
            <a:endParaRPr lang="en-US" altLang="ko-KR" sz="1200" dirty="0" smtClean="0"/>
          </a:p>
          <a:p>
            <a:r>
              <a:rPr lang="en-US" altLang="ko-KR" sz="1200" dirty="0" err="1"/>
              <a:t>n</a:t>
            </a:r>
            <a:r>
              <a:rPr lang="en-US" altLang="ko-KR" sz="1200" dirty="0" err="1" smtClean="0"/>
              <a:t>ews.jsp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1023192" y="559554"/>
            <a:ext cx="0" cy="23561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875479" y="577705"/>
            <a:ext cx="12859" cy="23424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528187" y="577705"/>
            <a:ext cx="0" cy="23424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191327" y="577705"/>
            <a:ext cx="0" cy="23288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765574" y="577705"/>
            <a:ext cx="0" cy="23424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474747" y="577705"/>
            <a:ext cx="0" cy="23424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0" y="2920392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9727" y="1382928"/>
            <a:ext cx="101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병원 </a:t>
            </a:r>
            <a:r>
              <a:rPr lang="ko-KR" altLang="en-US" sz="1200" b="1" dirty="0" smtClean="0"/>
              <a:t>안내</a:t>
            </a:r>
            <a:endParaRPr lang="en-US" altLang="ko-KR" sz="1200" b="1" dirty="0" smtClean="0"/>
          </a:p>
          <a:p>
            <a:r>
              <a:rPr lang="en-US" altLang="ko-KR" sz="1200" b="1" dirty="0" err="1" smtClean="0"/>
              <a:t>intro.jsp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의료진 소개</a:t>
            </a:r>
            <a:endParaRPr lang="en-US" altLang="ko-KR" sz="1200" b="1" dirty="0" smtClean="0"/>
          </a:p>
          <a:p>
            <a:r>
              <a:rPr lang="en-US" altLang="ko-KR" sz="1200" b="1" dirty="0" err="1" smtClean="0"/>
              <a:t>drintro.jsp</a:t>
            </a:r>
            <a:endParaRPr lang="en-US" altLang="ko-KR" sz="1200" b="1" dirty="0"/>
          </a:p>
          <a:p>
            <a:r>
              <a:rPr lang="ko-KR" altLang="en-US" sz="1200" b="1" dirty="0" smtClean="0"/>
              <a:t>오시는 길</a:t>
            </a:r>
            <a:endParaRPr lang="en-US" altLang="ko-KR" sz="1200" b="1" dirty="0" smtClean="0"/>
          </a:p>
          <a:p>
            <a:r>
              <a:rPr lang="en-US" altLang="ko-KR" sz="1200" b="1" dirty="0" err="1" smtClean="0"/>
              <a:t>map.jsp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129218" y="1401118"/>
            <a:ext cx="101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진료 </a:t>
            </a:r>
            <a:r>
              <a:rPr lang="ko-KR" altLang="en-US" sz="1200" b="1" dirty="0" smtClean="0"/>
              <a:t>안내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info</a:t>
            </a:r>
            <a:endParaRPr lang="en-US" altLang="ko-KR" sz="1200" b="1" dirty="0"/>
          </a:p>
          <a:p>
            <a:r>
              <a:rPr lang="ko-KR" altLang="en-US" sz="1200" b="1" dirty="0" smtClean="0"/>
              <a:t>진료 예약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reserve</a:t>
            </a:r>
            <a:endParaRPr lang="en-US" altLang="ko-KR" sz="1200" b="1" dirty="0"/>
          </a:p>
          <a:p>
            <a:r>
              <a:rPr lang="ko-KR" altLang="en-US" sz="1200" b="1" dirty="0" smtClean="0"/>
              <a:t>진료 시간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time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426892" y="1378464"/>
            <a:ext cx="1156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비문증</a:t>
            </a:r>
            <a:endParaRPr lang="en-US" altLang="ko-KR" sz="1200" b="1" dirty="0" smtClean="0"/>
          </a:p>
          <a:p>
            <a:r>
              <a:rPr lang="en-US" altLang="ko-KR" sz="1200" b="1" dirty="0"/>
              <a:t>t</a:t>
            </a:r>
            <a:r>
              <a:rPr lang="en-US" altLang="ko-KR" sz="1200" b="1" dirty="0" smtClean="0"/>
              <a:t>reat12_sub1</a:t>
            </a:r>
            <a:endParaRPr lang="en-US" altLang="ko-KR" sz="1200" b="1" dirty="0"/>
          </a:p>
          <a:p>
            <a:r>
              <a:rPr lang="ko-KR" altLang="en-US" sz="1200" b="1" dirty="0" smtClean="0"/>
              <a:t>안구건조증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treat12_sub2</a:t>
            </a:r>
            <a:endParaRPr lang="en-US" altLang="ko-KR" sz="1200" b="1" dirty="0"/>
          </a:p>
          <a:p>
            <a:r>
              <a:rPr lang="ko-KR" altLang="en-US" sz="1200" b="1" dirty="0" smtClean="0"/>
              <a:t>사시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약시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treat12_sub3</a:t>
            </a:r>
            <a:endParaRPr lang="en-US" altLang="ko-KR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098972" y="1378415"/>
            <a:ext cx="12150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시력 발달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treat13_sub1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 smtClean="0"/>
              <a:t>사시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약시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treat13_sub2</a:t>
            </a:r>
            <a:endParaRPr lang="en-US" altLang="ko-KR" sz="1200" b="1" dirty="0"/>
          </a:p>
          <a:p>
            <a:r>
              <a:rPr lang="ko-KR" altLang="en-US" sz="1200" b="1" dirty="0" smtClean="0"/>
              <a:t>드림렌즈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treat13_sub3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790086" y="1400020"/>
            <a:ext cx="88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공지사항</a:t>
            </a:r>
            <a:endParaRPr lang="en-US" altLang="ko-KR" sz="1200" b="1" dirty="0" smtClean="0"/>
          </a:p>
          <a:p>
            <a:r>
              <a:rPr lang="en-US" altLang="ko-KR" sz="1200" b="1" dirty="0" err="1" smtClean="0"/>
              <a:t>notice.jsp</a:t>
            </a:r>
            <a:endParaRPr lang="en-US" altLang="ko-KR" sz="1200" b="1" dirty="0"/>
          </a:p>
          <a:p>
            <a:r>
              <a:rPr lang="ko-KR" altLang="en-US" sz="1200" b="1" dirty="0"/>
              <a:t>자료실</a:t>
            </a:r>
            <a:endParaRPr lang="en-US" altLang="ko-KR" sz="1200" b="1" dirty="0"/>
          </a:p>
          <a:p>
            <a:r>
              <a:rPr lang="en-US" altLang="ko-KR" sz="1200" b="1" dirty="0" err="1"/>
              <a:t>data.jsp</a:t>
            </a:r>
            <a:endParaRPr lang="en-US" altLang="ko-KR" sz="1200" b="1" dirty="0"/>
          </a:p>
          <a:p>
            <a:r>
              <a:rPr lang="ko-KR" altLang="en-US" sz="1200" b="1" dirty="0" smtClean="0"/>
              <a:t>게시판</a:t>
            </a:r>
            <a:endParaRPr lang="en-US" altLang="ko-KR" sz="1200" b="1" dirty="0" smtClean="0"/>
          </a:p>
          <a:p>
            <a:r>
              <a:rPr lang="en-US" altLang="ko-KR" sz="1200" b="1" dirty="0" err="1" smtClean="0"/>
              <a:t>board.jsp</a:t>
            </a:r>
            <a:endParaRPr lang="en-US" altLang="ko-KR" sz="1200" b="1" dirty="0"/>
          </a:p>
          <a:p>
            <a:r>
              <a:rPr lang="en-US" altLang="ko-KR" sz="1200" b="1" dirty="0" smtClean="0"/>
              <a:t>Q&amp;A</a:t>
            </a:r>
            <a:endParaRPr lang="en-US" altLang="ko-KR" sz="1200" b="1" dirty="0" smtClean="0"/>
          </a:p>
          <a:p>
            <a:r>
              <a:rPr lang="en-US" altLang="ko-KR" sz="1200" b="1" dirty="0" err="1" smtClean="0"/>
              <a:t>qa.jsp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14940" y="1419320"/>
            <a:ext cx="1116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백내장</a:t>
            </a:r>
            <a:endParaRPr lang="en-US" altLang="ko-KR" sz="1200" b="1" dirty="0" smtClean="0"/>
          </a:p>
          <a:p>
            <a:r>
              <a:rPr lang="en-US" altLang="ko-KR" sz="1200" b="1" dirty="0"/>
              <a:t>t</a:t>
            </a:r>
            <a:r>
              <a:rPr lang="en-US" altLang="ko-KR" sz="1200" b="1" dirty="0" smtClean="0"/>
              <a:t>reat1_sub1</a:t>
            </a:r>
            <a:endParaRPr lang="en-US" altLang="ko-KR" sz="1200" b="1" dirty="0"/>
          </a:p>
          <a:p>
            <a:r>
              <a:rPr lang="ko-KR" altLang="en-US" sz="1200" b="1" dirty="0" smtClean="0"/>
              <a:t>녹내장</a:t>
            </a:r>
            <a:endParaRPr lang="en-US" altLang="ko-KR" sz="1200" b="1" dirty="0" smtClean="0"/>
          </a:p>
          <a:p>
            <a:r>
              <a:rPr lang="en-US" altLang="ko-KR" sz="1200" b="1" dirty="0"/>
              <a:t>t</a:t>
            </a:r>
            <a:r>
              <a:rPr lang="en-US" altLang="ko-KR" sz="1200" b="1" dirty="0" smtClean="0"/>
              <a:t>reat1_sub2</a:t>
            </a:r>
            <a:endParaRPr lang="en-US" altLang="ko-KR" sz="1200" b="1" dirty="0"/>
          </a:p>
          <a:p>
            <a:r>
              <a:rPr lang="ko-KR" altLang="en-US" sz="1200" b="1" dirty="0" smtClean="0"/>
              <a:t>당뇨망막병증</a:t>
            </a:r>
            <a:endParaRPr lang="en-US" altLang="ko-KR" sz="1200" b="1" dirty="0" smtClean="0"/>
          </a:p>
          <a:p>
            <a:r>
              <a:rPr lang="en-US" altLang="ko-KR" sz="1200" b="1" dirty="0"/>
              <a:t>t</a:t>
            </a:r>
            <a:r>
              <a:rPr lang="en-US" altLang="ko-KR" sz="1200" b="1" dirty="0" smtClean="0"/>
              <a:t>reat1_sub3</a:t>
            </a:r>
            <a:endParaRPr lang="en-US" altLang="ko-KR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464024" y="3425589"/>
            <a:ext cx="4517409" cy="137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300" dirty="0" smtClean="0"/>
          </a:p>
        </p:txBody>
      </p:sp>
      <p:sp>
        <p:nvSpPr>
          <p:cNvPr id="71" name="직사각형 70"/>
          <p:cNvSpPr/>
          <p:nvPr/>
        </p:nvSpPr>
        <p:spPr>
          <a:xfrm>
            <a:off x="1009934" y="4230807"/>
            <a:ext cx="1422082" cy="4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의료진 소개</a:t>
            </a:r>
            <a:endParaRPr lang="ko-KR" altLang="en-US" sz="1300" dirty="0"/>
          </a:p>
        </p:txBody>
      </p:sp>
      <p:sp>
        <p:nvSpPr>
          <p:cNvPr id="72" name="직사각형 71"/>
          <p:cNvSpPr/>
          <p:nvPr/>
        </p:nvSpPr>
        <p:spPr>
          <a:xfrm>
            <a:off x="2995683" y="4230804"/>
            <a:ext cx="1422082" cy="4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진료안내</a:t>
            </a:r>
            <a:endParaRPr lang="ko-KR" altLang="en-US" sz="1300" dirty="0"/>
          </a:p>
        </p:txBody>
      </p:sp>
      <p:sp>
        <p:nvSpPr>
          <p:cNvPr id="73" name="직사각형 72"/>
          <p:cNvSpPr/>
          <p:nvPr/>
        </p:nvSpPr>
        <p:spPr>
          <a:xfrm>
            <a:off x="6426893" y="5834418"/>
            <a:ext cx="4517409" cy="2047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진료시간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/>
              <a:t>평일 진료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09:00~18:30</a:t>
            </a:r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/>
              <a:t> 평일</a:t>
            </a:r>
            <a:r>
              <a:rPr lang="en-US" altLang="ko-KR" sz="1200" dirty="0"/>
              <a:t>(</a:t>
            </a:r>
            <a:r>
              <a:rPr lang="ko-KR" altLang="en-US" sz="1200" dirty="0"/>
              <a:t>수요일</a:t>
            </a:r>
            <a:r>
              <a:rPr lang="en-US" altLang="ko-KR" sz="1200" dirty="0"/>
              <a:t>) : 09:00~13:00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/>
              <a:t>점심 시간 </a:t>
            </a:r>
            <a:r>
              <a:rPr lang="en-US" altLang="ko-KR" sz="1200" dirty="0"/>
              <a:t>: 13:00~14:00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/>
              <a:t> 토요일 진료 </a:t>
            </a:r>
            <a:r>
              <a:rPr lang="en-US" altLang="ko-KR" sz="1200" dirty="0"/>
              <a:t>: 09:00~13:00</a:t>
            </a:r>
          </a:p>
          <a:p>
            <a:pPr algn="ctr"/>
            <a:r>
              <a:rPr lang="ko-KR" altLang="en-US" sz="1200" dirty="0"/>
              <a:t>공휴일 오전 </a:t>
            </a:r>
            <a:r>
              <a:rPr lang="en-US" altLang="ko-KR" sz="1200" dirty="0"/>
              <a:t>9</a:t>
            </a:r>
            <a:r>
              <a:rPr lang="ko-KR" altLang="en-US" sz="1200" dirty="0"/>
              <a:t>시 </a:t>
            </a:r>
            <a:r>
              <a:rPr lang="en-US" altLang="ko-KR" sz="1200" dirty="0"/>
              <a:t>~ </a:t>
            </a:r>
            <a:r>
              <a:rPr lang="ko-KR" altLang="en-US" sz="1200" dirty="0"/>
              <a:t>오후 </a:t>
            </a:r>
            <a:r>
              <a:rPr lang="en-US" altLang="ko-KR" sz="1200" dirty="0"/>
              <a:t>1</a:t>
            </a:r>
            <a:r>
              <a:rPr lang="ko-KR" altLang="en-US" sz="1200" dirty="0"/>
              <a:t>시</a:t>
            </a:r>
            <a:r>
              <a:rPr lang="en-US" altLang="ko-KR" sz="1200" dirty="0"/>
              <a:t>(</a:t>
            </a:r>
            <a:r>
              <a:rPr lang="ko-KR" altLang="en-US" sz="1200" dirty="0" smtClean="0"/>
              <a:t>전화문의</a:t>
            </a:r>
            <a:r>
              <a:rPr lang="en-US" altLang="ko-KR" sz="1200" dirty="0" smtClean="0"/>
              <a:t>)</a:t>
            </a:r>
            <a:endParaRPr lang="en-US" altLang="ko-KR" sz="1200" b="1" dirty="0" smtClean="0"/>
          </a:p>
        </p:txBody>
      </p:sp>
      <p:cxnSp>
        <p:nvCxnSpPr>
          <p:cNvPr id="75" name="직선 연결선 74"/>
          <p:cNvCxnSpPr/>
          <p:nvPr/>
        </p:nvCxnSpPr>
        <p:spPr>
          <a:xfrm>
            <a:off x="6426893" y="6243843"/>
            <a:ext cx="4517409" cy="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7620870" y="6326754"/>
            <a:ext cx="86504" cy="78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타원 79"/>
          <p:cNvSpPr/>
          <p:nvPr/>
        </p:nvSpPr>
        <p:spPr>
          <a:xfrm>
            <a:off x="7630395" y="7431654"/>
            <a:ext cx="86504" cy="78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타원 80"/>
          <p:cNvSpPr/>
          <p:nvPr/>
        </p:nvSpPr>
        <p:spPr>
          <a:xfrm>
            <a:off x="7620870" y="7098279"/>
            <a:ext cx="86504" cy="78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3" name="타원 82"/>
          <p:cNvSpPr/>
          <p:nvPr/>
        </p:nvSpPr>
        <p:spPr>
          <a:xfrm>
            <a:off x="7620870" y="6726804"/>
            <a:ext cx="86504" cy="78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6" name="TextBox 85"/>
          <p:cNvSpPr txBox="1"/>
          <p:nvPr/>
        </p:nvSpPr>
        <p:spPr>
          <a:xfrm>
            <a:off x="533400" y="3481955"/>
            <a:ext cx="22685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안녕하세요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ko-KR" altLang="en-US" sz="1400" b="1" dirty="0"/>
              <a:t>김포아산안과의원 입니다</a:t>
            </a:r>
            <a:r>
              <a:rPr lang="en-US" altLang="ko-KR" sz="1400" b="1" dirty="0"/>
              <a:t>.</a:t>
            </a:r>
          </a:p>
          <a:p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6426893" y="3441089"/>
            <a:ext cx="4517409" cy="137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3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6972803" y="4246307"/>
            <a:ext cx="1422082" cy="4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온라인 예약</a:t>
            </a:r>
            <a:endParaRPr lang="ko-KR" altLang="en-US" sz="1300" dirty="0"/>
          </a:p>
        </p:txBody>
      </p:sp>
      <p:sp>
        <p:nvSpPr>
          <p:cNvPr id="52" name="직사각형 51"/>
          <p:cNvSpPr/>
          <p:nvPr/>
        </p:nvSpPr>
        <p:spPr>
          <a:xfrm>
            <a:off x="8958552" y="4246304"/>
            <a:ext cx="1422082" cy="4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상담</a:t>
            </a:r>
            <a:endParaRPr lang="ko-KR" altLang="en-US" sz="1300" dirty="0"/>
          </a:p>
        </p:txBody>
      </p:sp>
      <p:sp>
        <p:nvSpPr>
          <p:cNvPr id="2" name="직사각형 1"/>
          <p:cNvSpPr/>
          <p:nvPr/>
        </p:nvSpPr>
        <p:spPr>
          <a:xfrm>
            <a:off x="463618" y="4940490"/>
            <a:ext cx="5367887" cy="57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공지사항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831505" y="4940489"/>
            <a:ext cx="5367887" cy="57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게시판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3265" y="5834416"/>
            <a:ext cx="4517409" cy="2047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오시는 길</a:t>
            </a:r>
            <a:endParaRPr lang="en-US" altLang="ko-KR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67685" y="-93115"/>
            <a:ext cx="1082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l</a:t>
            </a:r>
            <a:r>
              <a:rPr lang="en-US" altLang="ko-KR" sz="1200" dirty="0" err="1" smtClean="0"/>
              <a:t>ogo.jsp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20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94129" y="28375"/>
            <a:ext cx="11981330" cy="672204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68941" y="485780"/>
            <a:ext cx="11573436" cy="344039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61186" y="648911"/>
            <a:ext cx="11337755" cy="3206354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50576" y="921824"/>
            <a:ext cx="995083" cy="463224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0576" y="1411942"/>
            <a:ext cx="10179424" cy="236264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48720" y="1426568"/>
            <a:ext cx="9973704" cy="2269921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11898" y="1949824"/>
            <a:ext cx="9816396" cy="166622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372600" y="948718"/>
            <a:ext cx="2191871" cy="46322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80234" y="579386"/>
            <a:ext cx="87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div.tnb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186" y="1482769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/>
                </a:solidFill>
              </a:rPr>
              <a:t>div.gnb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478" y="63601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.logo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05" y="28375"/>
            <a:ext cx="165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div.</a:t>
            </a:r>
            <a:r>
              <a:rPr lang="en-US" altLang="ko-KR" dirty="0"/>
              <a:t> container</a:t>
            </a:r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75714" y="14371"/>
            <a:ext cx="165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header#hd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5252" y="151219"/>
            <a:ext cx="195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div.header_warp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8868" y="1949824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7030A0"/>
                </a:solidFill>
              </a:rPr>
              <a:t>ul</a:t>
            </a:r>
            <a:endParaRPr lang="ko-KR" altLang="en-US" dirty="0">
              <a:solidFill>
                <a:srgbClr val="7030A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4471" y="6185647"/>
            <a:ext cx="11914094" cy="53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89412" y="4518212"/>
            <a:ext cx="494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rticle.content</a:t>
            </a:r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1936376" y="6306570"/>
            <a:ext cx="20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footer#ft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8720" y="948718"/>
            <a:ext cx="105770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로고									로그인	회원가입</a:t>
            </a:r>
          </a:p>
          <a:p>
            <a:r>
              <a:rPr lang="en-US" altLang="ko-KR" sz="1400" dirty="0" err="1"/>
              <a:t>index.jsp</a:t>
            </a:r>
            <a:r>
              <a:rPr lang="en-US" altLang="ko-KR" sz="1400" dirty="0"/>
              <a:t>									</a:t>
            </a:r>
            <a:r>
              <a:rPr lang="en-US" altLang="ko-KR" sz="1400" dirty="0" err="1"/>
              <a:t>login.jsp</a:t>
            </a:r>
            <a:r>
              <a:rPr lang="en-US" altLang="ko-KR" sz="1400" dirty="0"/>
              <a:t>	</a:t>
            </a:r>
            <a:r>
              <a:rPr lang="en-US" altLang="ko-KR" sz="1400" dirty="0" err="1"/>
              <a:t>join.jsp</a:t>
            </a:r>
            <a:endParaRPr lang="en-US" altLang="ko-KR" sz="1400" dirty="0"/>
          </a:p>
          <a:p>
            <a:r>
              <a:rPr lang="ko-KR" altLang="en-US" sz="1400" dirty="0" err="1"/>
              <a:t>병원소개</a:t>
            </a:r>
            <a:r>
              <a:rPr lang="ko-KR" altLang="en-US" sz="1400" dirty="0"/>
              <a:t>	</a:t>
            </a:r>
            <a:r>
              <a:rPr lang="en-US" altLang="ko-KR" sz="1400" dirty="0"/>
              <a:t>&lt;li&gt;&lt;a&gt;</a:t>
            </a:r>
            <a:r>
              <a:rPr lang="ko-KR" altLang="en-US" sz="1400" dirty="0"/>
              <a:t>	</a:t>
            </a:r>
            <a:r>
              <a:rPr lang="ko-KR" altLang="en-US" sz="1400" dirty="0" err="1"/>
              <a:t>진료안내</a:t>
            </a:r>
            <a:r>
              <a:rPr lang="ko-KR" altLang="en-US" sz="1400" dirty="0"/>
              <a:t>		수정체</a:t>
            </a:r>
            <a:r>
              <a:rPr lang="en-US" altLang="ko-KR" sz="1400" dirty="0"/>
              <a:t>/</a:t>
            </a:r>
            <a:r>
              <a:rPr lang="ko-KR" altLang="en-US" sz="1400" dirty="0"/>
              <a:t>망막질환	</a:t>
            </a:r>
            <a:r>
              <a:rPr lang="ko-KR" altLang="en-US" sz="1400" dirty="0" smtClean="0"/>
              <a:t>안질환</a:t>
            </a:r>
            <a:r>
              <a:rPr lang="ko-KR" altLang="en-US" sz="1400" dirty="0"/>
              <a:t>		</a:t>
            </a:r>
            <a:r>
              <a:rPr lang="ko-KR" altLang="en-US" sz="1400" dirty="0" err="1"/>
              <a:t>소아질환</a:t>
            </a:r>
            <a:r>
              <a:rPr lang="ko-KR" altLang="en-US" sz="1400" dirty="0"/>
              <a:t>		소식</a:t>
            </a:r>
          </a:p>
          <a:p>
            <a:r>
              <a:rPr lang="en-US" altLang="ko-KR" sz="1400" dirty="0" smtClean="0"/>
              <a:t>intro</a:t>
            </a:r>
            <a:r>
              <a:rPr lang="ko-KR" altLang="en-US" sz="1400" dirty="0"/>
              <a:t>		</a:t>
            </a:r>
            <a:r>
              <a:rPr lang="en-US" altLang="ko-KR" sz="1400" dirty="0" smtClean="0"/>
              <a:t>info</a:t>
            </a:r>
            <a:r>
              <a:rPr lang="ko-KR" altLang="en-US" sz="1400" dirty="0"/>
              <a:t>		</a:t>
            </a:r>
            <a:r>
              <a:rPr lang="en-US" altLang="ko-KR" sz="1400" dirty="0"/>
              <a:t>treat1		</a:t>
            </a:r>
            <a:r>
              <a:rPr lang="en-US" altLang="ko-KR" sz="1400" dirty="0" smtClean="0"/>
              <a:t>treat2</a:t>
            </a:r>
            <a:r>
              <a:rPr lang="en-US" altLang="ko-KR" sz="1400" dirty="0"/>
              <a:t>		treat3		</a:t>
            </a:r>
            <a:r>
              <a:rPr lang="en-US" altLang="ko-KR" sz="1400" dirty="0" err="1"/>
              <a:t>news.jsp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병원소개</a:t>
            </a:r>
            <a:r>
              <a:rPr lang="ko-KR" altLang="en-US" sz="1400" dirty="0"/>
              <a:t> 	</a:t>
            </a:r>
            <a:r>
              <a:rPr lang="en-US" altLang="ko-KR" sz="1400" dirty="0"/>
              <a:t> &lt;li&gt;&lt;a&gt; </a:t>
            </a:r>
            <a:r>
              <a:rPr lang="ko-KR" altLang="en-US" sz="1400" dirty="0"/>
              <a:t>	진료시간		백내장		</a:t>
            </a:r>
            <a:r>
              <a:rPr lang="ko-KR" altLang="en-US" sz="1400" dirty="0" err="1" smtClean="0"/>
              <a:t>비문증</a:t>
            </a:r>
            <a:r>
              <a:rPr lang="ko-KR" altLang="en-US" sz="1400" dirty="0"/>
              <a:t>		</a:t>
            </a:r>
            <a:r>
              <a:rPr lang="ko-KR" altLang="en-US" sz="1400" dirty="0" err="1"/>
              <a:t>시력발달</a:t>
            </a:r>
            <a:r>
              <a:rPr lang="ko-KR" altLang="en-US" sz="1400" dirty="0"/>
              <a:t>		공지사항</a:t>
            </a:r>
          </a:p>
          <a:p>
            <a:r>
              <a:rPr lang="en-US" altLang="ko-KR" sz="1400" dirty="0" err="1"/>
              <a:t>intro.jsp</a:t>
            </a:r>
            <a:r>
              <a:rPr lang="en-US" altLang="ko-KR" sz="1400" dirty="0"/>
              <a:t>		time		treat1_sub1	</a:t>
            </a:r>
            <a:r>
              <a:rPr lang="en-US" altLang="ko-KR" sz="1400" dirty="0" smtClean="0"/>
              <a:t>treat2_sub1	treat3_sub1	</a:t>
            </a:r>
            <a:r>
              <a:rPr lang="en-US" altLang="ko-KR" sz="1400" dirty="0" err="1" smtClean="0"/>
              <a:t>notice.jsp</a:t>
            </a:r>
            <a:endParaRPr lang="en-US" altLang="ko-KR" sz="1400" dirty="0"/>
          </a:p>
          <a:p>
            <a:r>
              <a:rPr lang="ko-KR" altLang="en-US" sz="1400" dirty="0" err="1"/>
              <a:t>의료진소개</a:t>
            </a:r>
            <a:r>
              <a:rPr lang="ko-KR" altLang="en-US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진료안내</a:t>
            </a:r>
            <a:r>
              <a:rPr lang="ko-KR" altLang="en-US" sz="1400" dirty="0"/>
              <a:t>		녹내장		</a:t>
            </a:r>
            <a:r>
              <a:rPr lang="ko-KR" altLang="en-US" sz="1400" dirty="0" smtClean="0"/>
              <a:t>안구건조증</a:t>
            </a:r>
            <a:r>
              <a:rPr lang="ko-KR" altLang="en-US" sz="1400" dirty="0"/>
              <a:t>	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사시</a:t>
            </a:r>
            <a:r>
              <a:rPr lang="en-US" altLang="ko-KR" sz="1400" dirty="0"/>
              <a:t>/</a:t>
            </a:r>
            <a:r>
              <a:rPr lang="ko-KR" altLang="en-US" sz="1400" dirty="0"/>
              <a:t>약시		게시판</a:t>
            </a:r>
          </a:p>
          <a:p>
            <a:r>
              <a:rPr lang="en-US" altLang="ko-KR" sz="1400" dirty="0" err="1"/>
              <a:t>drintro.jsp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	info</a:t>
            </a:r>
            <a:r>
              <a:rPr lang="en-US" altLang="ko-KR" sz="1400" dirty="0"/>
              <a:t>		treat1_sub2	</a:t>
            </a:r>
            <a:r>
              <a:rPr lang="en-US" altLang="ko-KR" sz="1400" dirty="0" smtClean="0"/>
              <a:t>treat2_sub2	treat3_sub2	</a:t>
            </a:r>
            <a:r>
              <a:rPr lang="en-US" altLang="ko-KR" sz="1400" dirty="0" err="1" smtClean="0"/>
              <a:t>board.jsp</a:t>
            </a:r>
            <a:endParaRPr lang="en-US" altLang="ko-KR" sz="1400" dirty="0"/>
          </a:p>
          <a:p>
            <a:r>
              <a:rPr lang="ko-KR" altLang="en-US" sz="1400" dirty="0" err="1"/>
              <a:t>오시는길</a:t>
            </a:r>
            <a:r>
              <a:rPr lang="ko-KR" altLang="en-US" sz="1400" dirty="0"/>
              <a:t>		예약		당뇨망막병증	</a:t>
            </a:r>
            <a:r>
              <a:rPr lang="ko-KR" altLang="en-US" sz="1400" dirty="0" smtClean="0"/>
              <a:t>사시</a:t>
            </a:r>
            <a:r>
              <a:rPr lang="en-US" altLang="ko-KR" sz="1400" dirty="0"/>
              <a:t>/</a:t>
            </a:r>
            <a:r>
              <a:rPr lang="ko-KR" altLang="en-US" sz="1400" dirty="0"/>
              <a:t>약시		드림렌즈		자료실</a:t>
            </a:r>
          </a:p>
          <a:p>
            <a:r>
              <a:rPr lang="en-US" altLang="ko-KR" sz="1400" dirty="0" err="1"/>
              <a:t>map.jsp</a:t>
            </a:r>
            <a:r>
              <a:rPr lang="en-US" altLang="ko-KR" sz="1400" dirty="0"/>
              <a:t>		reserve		treat1_sub3	</a:t>
            </a:r>
            <a:r>
              <a:rPr lang="en-US" altLang="ko-KR" sz="1400" dirty="0" smtClean="0"/>
              <a:t>treat2_sub3	treat3_sub3	</a:t>
            </a:r>
            <a:r>
              <a:rPr lang="en-US" altLang="ko-KR" sz="1400" dirty="0" err="1" smtClean="0"/>
              <a:t>data.jsp</a:t>
            </a:r>
            <a:endParaRPr lang="en-US" altLang="ko-KR" sz="1400" dirty="0"/>
          </a:p>
          <a:p>
            <a:r>
              <a:rPr lang="en-US" altLang="ko-KR" sz="1400" dirty="0"/>
              <a:t>										</a:t>
            </a:r>
            <a:r>
              <a:rPr lang="en-US" altLang="ko-KR" sz="1400" dirty="0" smtClean="0"/>
              <a:t>Q&amp;A</a:t>
            </a:r>
            <a:endParaRPr lang="en-US" altLang="ko-KR" sz="1400" dirty="0"/>
          </a:p>
          <a:p>
            <a:r>
              <a:rPr lang="en-US" altLang="ko-KR" sz="1400" dirty="0"/>
              <a:t>										</a:t>
            </a:r>
            <a:r>
              <a:rPr lang="en-US" altLang="ko-KR" sz="1400" dirty="0" err="1" smtClean="0"/>
              <a:t>qa.jsp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85046" y="1746443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982635" y="898167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ul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62447" y="1101671"/>
            <a:ext cx="118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&lt;li&gt;&lt;a&gt;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60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09282" y="2800666"/>
            <a:ext cx="11604812" cy="23840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215445" y="2897787"/>
            <a:ext cx="5546912" cy="222187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9421" y="2920915"/>
            <a:ext cx="5546912" cy="222187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-82701" y="2444967"/>
            <a:ext cx="18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div. </a:t>
            </a:r>
            <a:r>
              <a:rPr lang="en-US" altLang="ko-KR" dirty="0" err="1" smtClean="0"/>
              <a:t>info_section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9282" y="295835"/>
            <a:ext cx="11604812" cy="21761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37578" y="357668"/>
            <a:ext cx="5546912" cy="196867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4776" y="386850"/>
            <a:ext cx="5546912" cy="191958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82387" y="2997046"/>
            <a:ext cx="4517409" cy="2047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진료시간</a:t>
            </a:r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/>
              <a:t>평일 진료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09:00~18:30</a:t>
            </a:r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/>
              <a:t> 평일</a:t>
            </a:r>
            <a:r>
              <a:rPr lang="en-US" altLang="ko-KR" sz="1200" dirty="0"/>
              <a:t>(</a:t>
            </a:r>
            <a:r>
              <a:rPr lang="ko-KR" altLang="en-US" sz="1200" dirty="0"/>
              <a:t>수요일</a:t>
            </a:r>
            <a:r>
              <a:rPr lang="en-US" altLang="ko-KR" sz="1200" dirty="0"/>
              <a:t>) : 09:00~13:00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/>
              <a:t>점심 시간 </a:t>
            </a:r>
            <a:r>
              <a:rPr lang="en-US" altLang="ko-KR" sz="1200" dirty="0"/>
              <a:t>: 13:00~14:00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/>
              <a:t> 토요일 진료 </a:t>
            </a:r>
            <a:r>
              <a:rPr lang="en-US" altLang="ko-KR" sz="1200" dirty="0"/>
              <a:t>: 09:00~13:00</a:t>
            </a:r>
          </a:p>
          <a:p>
            <a:pPr algn="ctr"/>
            <a:r>
              <a:rPr lang="ko-KR" altLang="en-US" sz="1200" dirty="0"/>
              <a:t>공휴일 오전 </a:t>
            </a:r>
            <a:r>
              <a:rPr lang="en-US" altLang="ko-KR" sz="1200" dirty="0"/>
              <a:t>9</a:t>
            </a:r>
            <a:r>
              <a:rPr lang="ko-KR" altLang="en-US" sz="1200" dirty="0"/>
              <a:t>시 </a:t>
            </a:r>
            <a:r>
              <a:rPr lang="en-US" altLang="ko-KR" sz="1200" dirty="0"/>
              <a:t>~ </a:t>
            </a:r>
            <a:r>
              <a:rPr lang="ko-KR" altLang="en-US" sz="1200" dirty="0"/>
              <a:t>오후 </a:t>
            </a:r>
            <a:r>
              <a:rPr lang="en-US" altLang="ko-KR" sz="1200" dirty="0"/>
              <a:t>1</a:t>
            </a:r>
            <a:r>
              <a:rPr lang="ko-KR" altLang="en-US" sz="1200" dirty="0"/>
              <a:t>시</a:t>
            </a:r>
            <a:r>
              <a:rPr lang="en-US" altLang="ko-KR" sz="1200" dirty="0"/>
              <a:t>(</a:t>
            </a:r>
            <a:r>
              <a:rPr lang="ko-KR" altLang="en-US" sz="1200" dirty="0" smtClean="0"/>
              <a:t>전화문의</a:t>
            </a:r>
            <a:r>
              <a:rPr lang="en-US" altLang="ko-KR" sz="1200" dirty="0" smtClean="0"/>
              <a:t>)</a:t>
            </a:r>
            <a:endParaRPr lang="en-US" altLang="ko-KR" sz="1200" b="1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6682387" y="3406471"/>
            <a:ext cx="4517409" cy="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7876364" y="3489382"/>
            <a:ext cx="86504" cy="78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타원 6"/>
          <p:cNvSpPr/>
          <p:nvPr/>
        </p:nvSpPr>
        <p:spPr>
          <a:xfrm>
            <a:off x="7885889" y="4594282"/>
            <a:ext cx="86504" cy="78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타원 7"/>
          <p:cNvSpPr/>
          <p:nvPr/>
        </p:nvSpPr>
        <p:spPr>
          <a:xfrm>
            <a:off x="7876364" y="4260907"/>
            <a:ext cx="86504" cy="78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타원 8"/>
          <p:cNvSpPr/>
          <p:nvPr/>
        </p:nvSpPr>
        <p:spPr>
          <a:xfrm>
            <a:off x="7876364" y="3889432"/>
            <a:ext cx="86504" cy="78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719112" y="718106"/>
            <a:ext cx="5341997" cy="13600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공지사항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15445" y="718105"/>
            <a:ext cx="5239441" cy="1360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게시판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8759" y="2997044"/>
            <a:ext cx="4517409" cy="2047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찾아오시는 길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endParaRPr lang="en-US" altLang="ko-KR" sz="13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0" y="5560481"/>
            <a:ext cx="12192000" cy="1233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-105794"/>
            <a:ext cx="197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div. </a:t>
            </a:r>
            <a:r>
              <a:rPr lang="en-US" altLang="ko-KR" dirty="0" err="1" smtClean="0"/>
              <a:t>news_section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886" y="325018"/>
            <a:ext cx="19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section.notice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5189" y="272079"/>
            <a:ext cx="170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section.board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6237" y="718105"/>
            <a:ext cx="9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div.box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41333" y="729778"/>
            <a:ext cx="9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div.box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8684" y="117845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h3.title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28684" y="1625284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ul.table</a:t>
            </a:r>
            <a:r>
              <a:rPr lang="en-US" altLang="ko-KR" dirty="0" smtClean="0"/>
              <a:t>&gt;li&gt;</a:t>
            </a:r>
            <a:r>
              <a:rPr lang="en-US" altLang="ko-KR" dirty="0" err="1" smtClean="0"/>
              <a:t>a,span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21260" y="116054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h3.title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1260" y="160737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ul.table</a:t>
            </a:r>
            <a:r>
              <a:rPr lang="en-US" altLang="ko-KR" dirty="0" smtClean="0"/>
              <a:t>&gt;li&gt;a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3531" y="2859083"/>
            <a:ext cx="19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Section.map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9555" y="2835955"/>
            <a:ext cx="192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Section.time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4425" y="3271018"/>
            <a:ext cx="9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div.box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33623" y="3271018"/>
            <a:ext cx="9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70C0"/>
                </a:solidFill>
              </a:rPr>
              <a:t>div.box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171" y="3745677"/>
            <a:ext cx="7729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h3.title</a:t>
            </a:r>
            <a:endParaRPr lang="ko-KR" altLang="en-US" sz="1500" dirty="0"/>
          </a:p>
        </p:txBody>
      </p:sp>
      <p:sp>
        <p:nvSpPr>
          <p:cNvPr id="36" name="TextBox 35"/>
          <p:cNvSpPr txBox="1"/>
          <p:nvPr/>
        </p:nvSpPr>
        <p:spPr>
          <a:xfrm>
            <a:off x="767171" y="403567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Span</a:t>
            </a:r>
          </a:p>
          <a:p>
            <a:r>
              <a:rPr lang="en-US" altLang="ko-KR" sz="1500" dirty="0" err="1"/>
              <a:t>u</a:t>
            </a:r>
            <a:r>
              <a:rPr lang="en-US" altLang="ko-KR" sz="1500" dirty="0" err="1" smtClean="0"/>
              <a:t>l</a:t>
            </a:r>
            <a:r>
              <a:rPr lang="en-US" altLang="ko-KR" sz="1500" dirty="0" smtClean="0"/>
              <a:t>&gt;li*4</a:t>
            </a:r>
            <a:endParaRPr lang="ko-KR" altLang="en-US" sz="1500" dirty="0"/>
          </a:p>
        </p:txBody>
      </p:sp>
      <p:sp>
        <p:nvSpPr>
          <p:cNvPr id="37" name="TextBox 36"/>
          <p:cNvSpPr txBox="1"/>
          <p:nvPr/>
        </p:nvSpPr>
        <p:spPr>
          <a:xfrm>
            <a:off x="9509668" y="298362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h3.title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80189" y="3917233"/>
            <a:ext cx="1546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ul.table</a:t>
            </a:r>
            <a:r>
              <a:rPr lang="en-US" altLang="ko-KR" sz="1200" dirty="0" smtClean="0"/>
              <a:t>&gt;li&gt;span&gt;b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13531" y="5684698"/>
            <a:ext cx="4578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이용약관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개인정보처리방침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환자의 권리와 의무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비급여안내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5918014"/>
            <a:ext cx="12192000" cy="1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3772" y="5962997"/>
            <a:ext cx="465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병원이름</a:t>
            </a:r>
            <a:endParaRPr lang="en-US" altLang="ko-KR" sz="1200" dirty="0" smtClean="0"/>
          </a:p>
          <a:p>
            <a:r>
              <a:rPr lang="ko-KR" altLang="en-US" sz="1200" dirty="0" smtClean="0"/>
              <a:t>주소 </a:t>
            </a:r>
            <a:endParaRPr lang="en-US" altLang="ko-KR" sz="1200" dirty="0" smtClean="0"/>
          </a:p>
          <a:p>
            <a:r>
              <a:rPr lang="ko-KR" altLang="en-US" sz="1200" dirty="0" smtClean="0"/>
              <a:t>대표자 사업자등록번호 대표전화</a:t>
            </a:r>
            <a:endParaRPr lang="en-US" altLang="ko-KR" sz="1200" dirty="0" smtClean="0"/>
          </a:p>
          <a:p>
            <a:r>
              <a:rPr lang="en-US" altLang="ko-KR" sz="1200" dirty="0" smtClean="0"/>
              <a:t>copyright</a:t>
            </a:r>
            <a:endParaRPr lang="ko-KR" altLang="en-US" sz="12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69" y="6043509"/>
            <a:ext cx="1483170" cy="5653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3281" y="5266048"/>
            <a:ext cx="157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Footer#ft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74981" y="5304027"/>
            <a:ext cx="157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div.ft_warp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98631" y="5550660"/>
            <a:ext cx="29138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00B0F0"/>
                </a:solidFill>
              </a:rPr>
              <a:t>div.fnb</a:t>
            </a:r>
            <a:r>
              <a:rPr lang="en-US" altLang="ko-KR" sz="1500" dirty="0" smtClean="0">
                <a:solidFill>
                  <a:srgbClr val="00B0F0"/>
                </a:solidFill>
              </a:rPr>
              <a:t>&gt;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div.inner</a:t>
            </a:r>
            <a:r>
              <a:rPr lang="en-US" altLang="ko-KR" sz="1500" dirty="0" smtClean="0">
                <a:solidFill>
                  <a:srgbClr val="00B0F0"/>
                </a:solidFill>
              </a:rPr>
              <a:t>&gt;span&gt;a</a:t>
            </a:r>
            <a:endParaRPr lang="ko-KR" altLang="en-US" sz="1500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57463" y="6068894"/>
            <a:ext cx="3624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solidFill>
                  <a:srgbClr val="00B0F0"/>
                </a:solidFill>
              </a:rPr>
              <a:t>div.snb</a:t>
            </a:r>
            <a:r>
              <a:rPr lang="en-US" altLang="ko-KR" sz="1500" dirty="0" smtClean="0">
                <a:solidFill>
                  <a:srgbClr val="00B0F0"/>
                </a:solidFill>
              </a:rPr>
              <a:t>&gt;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div.inner</a:t>
            </a:r>
            <a:r>
              <a:rPr lang="en-US" altLang="ko-KR" sz="1500" dirty="0" smtClean="0">
                <a:solidFill>
                  <a:srgbClr val="00B0F0"/>
                </a:solidFill>
              </a:rPr>
              <a:t>&gt;</a:t>
            </a:r>
            <a:r>
              <a:rPr lang="en-US" altLang="ko-KR" sz="1500" dirty="0" err="1" smtClean="0">
                <a:solidFill>
                  <a:srgbClr val="00B0F0"/>
                </a:solidFill>
              </a:rPr>
              <a:t>b,span</a:t>
            </a:r>
            <a:r>
              <a:rPr lang="en-US" altLang="ko-KR" sz="1500" dirty="0" smtClean="0">
                <a:solidFill>
                  <a:srgbClr val="00B0F0"/>
                </a:solidFill>
              </a:rPr>
              <a:t>*5,img</a:t>
            </a:r>
            <a:endParaRPr lang="ko-KR" altLang="en-US" sz="1500" dirty="0">
              <a:solidFill>
                <a:srgbClr val="00B0F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07224" y="3980160"/>
            <a:ext cx="1422082" cy="4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51" name="직사각형 50"/>
          <p:cNvSpPr/>
          <p:nvPr/>
        </p:nvSpPr>
        <p:spPr>
          <a:xfrm>
            <a:off x="2907224" y="4457832"/>
            <a:ext cx="1422082" cy="4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52" name="직사각형 51"/>
          <p:cNvSpPr/>
          <p:nvPr/>
        </p:nvSpPr>
        <p:spPr>
          <a:xfrm>
            <a:off x="1485142" y="3980160"/>
            <a:ext cx="1422082" cy="4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53" name="직사각형 52"/>
          <p:cNvSpPr/>
          <p:nvPr/>
        </p:nvSpPr>
        <p:spPr>
          <a:xfrm>
            <a:off x="1485142" y="4457832"/>
            <a:ext cx="1422082" cy="4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93052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4592" y="35162"/>
            <a:ext cx="12091916" cy="677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2764" y="1629870"/>
            <a:ext cx="9913187" cy="517736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231392" y="1756157"/>
            <a:ext cx="9692640" cy="48884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593" y="369332"/>
            <a:ext cx="12091916" cy="9545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23835" y="6015206"/>
            <a:ext cx="9408386" cy="47710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23835" y="1829308"/>
            <a:ext cx="9408386" cy="37535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92076" y="4067035"/>
            <a:ext cx="9219982" cy="13647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개인정보처리방침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92076" y="1932707"/>
            <a:ext cx="9219982" cy="14876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이용약관</a:t>
            </a:r>
            <a:endParaRPr lang="ko-KR" altLang="en-US" dirty="0"/>
          </a:p>
        </p:txBody>
      </p:sp>
      <p:sp>
        <p:nvSpPr>
          <p:cNvPr id="7" name="순서도: 연결자 6"/>
          <p:cNvSpPr/>
          <p:nvPr/>
        </p:nvSpPr>
        <p:spPr>
          <a:xfrm>
            <a:off x="1514906" y="3734212"/>
            <a:ext cx="117751" cy="124956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/>
          <p:cNvSpPr/>
          <p:nvPr/>
        </p:nvSpPr>
        <p:spPr>
          <a:xfrm>
            <a:off x="1514908" y="5692028"/>
            <a:ext cx="105978" cy="124956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60565" y="3678777"/>
            <a:ext cx="25521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위의 이용약관에 동의합니다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1760566" y="5604355"/>
            <a:ext cx="32754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위의 개인 정보 수집  처리에 동의합니다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11" name="직사각형 10"/>
          <p:cNvSpPr/>
          <p:nvPr/>
        </p:nvSpPr>
        <p:spPr>
          <a:xfrm>
            <a:off x="5158854" y="6015206"/>
            <a:ext cx="1778055" cy="477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5911" y="476829"/>
            <a:ext cx="132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약관동의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684" y="0"/>
            <a:ext cx="111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div.agree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32656" y="508196"/>
            <a:ext cx="291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div.sub_top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div.inner</a:t>
            </a:r>
            <a:r>
              <a:rPr lang="en-US" altLang="ko-KR" dirty="0" smtClean="0"/>
              <a:t>&gt;h2 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276" y="1260538"/>
            <a:ext cx="17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6"/>
                </a:solidFill>
              </a:rPr>
              <a:t>div.sub_content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33568" y="1977615"/>
            <a:ext cx="40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4"/>
                </a:solidFill>
              </a:rPr>
              <a:t>div.inner</a:t>
            </a:r>
            <a:r>
              <a:rPr lang="en-US" altLang="ko-KR" dirty="0" smtClean="0">
                <a:solidFill>
                  <a:schemeClr val="accent4"/>
                </a:solidFill>
              </a:rPr>
              <a:t>&gt;</a:t>
            </a:r>
            <a:r>
              <a:rPr lang="en-US" altLang="ko-KR" dirty="0" err="1" smtClean="0">
                <a:solidFill>
                  <a:schemeClr val="accent4"/>
                </a:solidFill>
              </a:rPr>
              <a:t>form.agree_form</a:t>
            </a:r>
            <a:r>
              <a:rPr lang="en-US" altLang="ko-KR" dirty="0" smtClean="0">
                <a:solidFill>
                  <a:schemeClr val="accent4"/>
                </a:solidFill>
              </a:rPr>
              <a:t>&gt;</a:t>
            </a:r>
            <a:r>
              <a:rPr lang="en-US" altLang="ko-KR" dirty="0" err="1" smtClean="0">
                <a:solidFill>
                  <a:schemeClr val="accent4"/>
                </a:solidFill>
              </a:rPr>
              <a:t>textarea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23834" y="6056586"/>
            <a:ext cx="13218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accent4"/>
                </a:solidFill>
              </a:rPr>
              <a:t>div.agree_btn</a:t>
            </a:r>
            <a:endParaRPr lang="ko-KR" altLang="en-US" sz="1300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20886" y="2470687"/>
            <a:ext cx="20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div.box_ck</a:t>
            </a:r>
            <a:r>
              <a:rPr lang="en-US" altLang="ko-KR" dirty="0" smtClean="0"/>
              <a:t>&gt;h3.p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34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4592" y="35162"/>
            <a:ext cx="12091916" cy="6772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2764" y="1629870"/>
            <a:ext cx="9913187" cy="517736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231392" y="1756157"/>
            <a:ext cx="9692640" cy="48884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593" y="369332"/>
            <a:ext cx="12091916" cy="9545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23835" y="6015206"/>
            <a:ext cx="9408386" cy="47710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23835" y="1829308"/>
            <a:ext cx="9408386" cy="375357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24000" y="1932707"/>
            <a:ext cx="8985504" cy="35171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58854" y="6015206"/>
            <a:ext cx="1778055" cy="477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가입하기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416" y="476829"/>
            <a:ext cx="158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회원정보입력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684" y="0"/>
            <a:ext cx="111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div.join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32656" y="508196"/>
            <a:ext cx="291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div.sub_top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div.inner</a:t>
            </a:r>
            <a:r>
              <a:rPr lang="en-US" altLang="ko-KR" dirty="0" smtClean="0"/>
              <a:t>&gt;h2 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276" y="1260538"/>
            <a:ext cx="17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6"/>
                </a:solidFill>
              </a:rPr>
              <a:t>div.sub_content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33568" y="1977615"/>
            <a:ext cx="40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4"/>
                </a:solidFill>
              </a:rPr>
              <a:t>div.inner</a:t>
            </a:r>
            <a:r>
              <a:rPr lang="en-US" altLang="ko-KR" dirty="0" smtClean="0">
                <a:solidFill>
                  <a:schemeClr val="accent4"/>
                </a:solidFill>
              </a:rPr>
              <a:t>&gt;</a:t>
            </a:r>
            <a:r>
              <a:rPr lang="en-US" altLang="ko-KR" dirty="0" err="1" smtClean="0">
                <a:solidFill>
                  <a:schemeClr val="accent4"/>
                </a:solidFill>
              </a:rPr>
              <a:t>form.join_form</a:t>
            </a:r>
            <a:r>
              <a:rPr lang="en-US" altLang="ko-KR" dirty="0" smtClean="0">
                <a:solidFill>
                  <a:schemeClr val="accent4"/>
                </a:solidFill>
              </a:rPr>
              <a:t>&gt;table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23834" y="6056586"/>
            <a:ext cx="13218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>
                <a:solidFill>
                  <a:schemeClr val="accent4"/>
                </a:solidFill>
              </a:rPr>
              <a:t>div.agree_btn</a:t>
            </a:r>
            <a:endParaRPr lang="ko-KR" altLang="en-US" sz="1300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9418" y="2675602"/>
            <a:ext cx="4933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en-US" altLang="ko-KR" dirty="0" smtClean="0"/>
          </a:p>
          <a:p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r>
              <a:rPr lang="ko-KR" altLang="en-US" dirty="0" smtClean="0"/>
              <a:t>비밀번호확인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ko-KR" altLang="en-US" dirty="0" smtClean="0"/>
              <a:t>이메일</a:t>
            </a:r>
            <a:endParaRPr lang="en-US" altLang="ko-KR" dirty="0" smtClean="0"/>
          </a:p>
          <a:p>
            <a:r>
              <a:rPr lang="ko-KR" altLang="en-US" dirty="0" smtClean="0"/>
              <a:t>휴대폰</a:t>
            </a:r>
            <a:endParaRPr lang="en-US" altLang="ko-KR" dirty="0" smtClean="0"/>
          </a:p>
          <a:p>
            <a:r>
              <a:rPr lang="ko-KR" altLang="en-US" dirty="0" smtClean="0"/>
              <a:t>생년월일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2656" y="2675602"/>
            <a:ext cx="130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Input*7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54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5072" y="182880"/>
            <a:ext cx="11753088" cy="649833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2336" y="1634990"/>
            <a:ext cx="11399520" cy="435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3296" y="2036064"/>
            <a:ext cx="11289792" cy="388924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div.sub_wrap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2336" y="316992"/>
            <a:ext cx="11399520" cy="1286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header#header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3776" y="2333506"/>
            <a:ext cx="11277600" cy="1158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div.sub_top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r>
              <a:rPr lang="en-US" altLang="ko-KR" dirty="0" err="1" smtClean="0">
                <a:solidFill>
                  <a:schemeClr val="tx1"/>
                </a:solidFill>
              </a:rPr>
              <a:t>div.inner</a:t>
            </a:r>
            <a:r>
              <a:rPr lang="en-US" altLang="ko-KR" dirty="0" smtClean="0">
                <a:solidFill>
                  <a:schemeClr val="tx1"/>
                </a:solidFill>
              </a:rPr>
              <a:t>&gt;h2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2336" y="5986272"/>
            <a:ext cx="1139952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Footer#ft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7408" y="3516761"/>
            <a:ext cx="11131296" cy="2298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div.sub_content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div.inner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992" y="1652647"/>
            <a:ext cx="1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5"/>
                </a:solidFill>
              </a:rPr>
              <a:t>div.content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4816" y="-83451"/>
            <a:ext cx="17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div.wrap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-85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31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208</Words>
  <Application>Microsoft Office PowerPoint</Application>
  <PresentationFormat>와이드스크린</PresentationFormat>
  <Paragraphs>185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pc12</dc:creator>
  <cp:lastModifiedBy>pc12</cp:lastModifiedBy>
  <cp:revision>32</cp:revision>
  <dcterms:created xsi:type="dcterms:W3CDTF">2022-06-14T03:30:04Z</dcterms:created>
  <dcterms:modified xsi:type="dcterms:W3CDTF">2022-06-17T01:13:17Z</dcterms:modified>
</cp:coreProperties>
</file>