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34A-FDB6-484C-8AF2-F51B54D0D290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D18-D86C-4843-9226-3A909116D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4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34A-FDB6-484C-8AF2-F51B54D0D290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D18-D86C-4843-9226-3A909116D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8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34A-FDB6-484C-8AF2-F51B54D0D290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D18-D86C-4843-9226-3A909116D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5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34A-FDB6-484C-8AF2-F51B54D0D290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D18-D86C-4843-9226-3A909116D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7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34A-FDB6-484C-8AF2-F51B54D0D290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D18-D86C-4843-9226-3A909116D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34A-FDB6-484C-8AF2-F51B54D0D290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D18-D86C-4843-9226-3A909116D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7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34A-FDB6-484C-8AF2-F51B54D0D290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D18-D86C-4843-9226-3A909116D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34A-FDB6-484C-8AF2-F51B54D0D290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D18-D86C-4843-9226-3A909116D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34A-FDB6-484C-8AF2-F51B54D0D290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D18-D86C-4843-9226-3A909116D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5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34A-FDB6-484C-8AF2-F51B54D0D290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D18-D86C-4843-9226-3A909116D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34A-FDB6-484C-8AF2-F51B54D0D290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D18-D86C-4843-9226-3A909116D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2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C34A-FDB6-484C-8AF2-F51B54D0D290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1D18-D86C-4843-9226-3A909116D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꺅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0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꺅</dc:title>
  <dc:creator>이경민</dc:creator>
  <cp:lastModifiedBy>이경민</cp:lastModifiedBy>
  <cp:revision>1</cp:revision>
  <dcterms:created xsi:type="dcterms:W3CDTF">2025-10-24T02:36:24Z</dcterms:created>
  <dcterms:modified xsi:type="dcterms:W3CDTF">2025-10-24T02:36:45Z</dcterms:modified>
</cp:coreProperties>
</file>