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97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6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4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5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7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4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What are they doing?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plugin to detect user behavior on your web site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4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our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0" y="1892186"/>
            <a:ext cx="9035239" cy="434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9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date more possibility!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3412" y="1933996"/>
            <a:ext cx="9139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order to provide better user experience we have to know how our customer is using</a:t>
            </a:r>
          </a:p>
          <a:p>
            <a:r>
              <a:rPr lang="en-US" dirty="0" smtClean="0"/>
              <a:t>our site. But How can we know? </a:t>
            </a:r>
          </a:p>
          <a:p>
            <a:r>
              <a:rPr lang="en-US" dirty="0" smtClean="0"/>
              <a:t>Standing behind him/her to see what are they doing?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0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7928" y="1576549"/>
            <a:ext cx="420499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/>
              <a:t>NO</a:t>
            </a:r>
            <a:endParaRPr lang="en-US" sz="239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2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3412" y="1933995"/>
            <a:ext cx="9013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use a plugin to detect and record all user action on page and save these data into a database. And then, system can tell you what’s the user experience of our customer.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859228" y="3634132"/>
            <a:ext cx="1704110" cy="17872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08464" y="3611966"/>
            <a:ext cx="1404852" cy="147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153535" y="1714215"/>
            <a:ext cx="1217121" cy="14533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7013716" y="4103739"/>
            <a:ext cx="1496757" cy="12380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 Analysis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9407650" y="2774833"/>
            <a:ext cx="1483960" cy="18121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3" name="Vertical 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654776" y="4274213"/>
            <a:ext cx="610831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96067" y="3131618"/>
            <a:ext cx="0" cy="38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51636" y="2774833"/>
            <a:ext cx="856956" cy="7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762095" y="3264286"/>
            <a:ext cx="24054" cy="7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593790" y="4004189"/>
            <a:ext cx="683367" cy="73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lowchart: Magnetic Disk 14"/>
          <p:cNvSpPr/>
          <p:nvPr/>
        </p:nvSpPr>
        <p:spPr>
          <a:xfrm>
            <a:off x="3698995" y="1895331"/>
            <a:ext cx="993872" cy="11790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5181818" y="1958108"/>
            <a:ext cx="1401785" cy="1052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18065" y="2427611"/>
            <a:ext cx="379917" cy="1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05179" y="2408314"/>
            <a:ext cx="451080" cy="1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detector?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Detector is a JS file. Once you load this JS file in our site, all user action in the site will be posted (Using </a:t>
            </a:r>
            <a:r>
              <a:rPr lang="en-US" dirty="0" err="1" smtClean="0"/>
              <a:t>Json</a:t>
            </a:r>
            <a:r>
              <a:rPr lang="en-US" dirty="0" smtClean="0"/>
              <a:t> format) to listener to be saved. </a:t>
            </a:r>
          </a:p>
          <a:p>
            <a:endParaRPr lang="en-US" dirty="0" smtClean="0"/>
          </a:p>
          <a:p>
            <a:r>
              <a:rPr lang="en-US" dirty="0" smtClean="0"/>
              <a:t>The action can be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Focusing on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Lost focusing from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Typing in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Navigating to another page by clicking an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0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listener?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Listener is just a simple page or web service to receive post </a:t>
            </a:r>
            <a:r>
              <a:rPr lang="en-US" dirty="0" err="1" smtClean="0"/>
              <a:t>Json</a:t>
            </a:r>
            <a:r>
              <a:rPr lang="en-US" dirty="0" smtClean="0"/>
              <a:t> string and save it into database.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5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customer can do with it?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this plugin site admin can see following info on </a:t>
            </a:r>
            <a:r>
              <a:rPr lang="en-US" b="1" dirty="0" smtClean="0">
                <a:solidFill>
                  <a:srgbClr val="FF0000"/>
                </a:solidFill>
              </a:rPr>
              <a:t>real time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visitors on the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page they stay at;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navigation path of each visitor on the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they have done on the site;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9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do with it?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reproduce all user actions on our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see how long each page that user stays 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know usual user though which way go to certain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Anything you need to know about user experience.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8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83</TotalTime>
  <Words>300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What are they doing?</vt:lpstr>
      <vt:lpstr>PowerPoint Presentation</vt:lpstr>
      <vt:lpstr>PowerPoint Presentation</vt:lpstr>
      <vt:lpstr>PowerPoint Presentation</vt:lpstr>
      <vt:lpstr>How it works</vt:lpstr>
      <vt:lpstr>What’s detector?</vt:lpstr>
      <vt:lpstr>What’s listener?</vt:lpstr>
      <vt:lpstr>What customer can do with it?</vt:lpstr>
      <vt:lpstr>What we can do with it?</vt:lpstr>
      <vt:lpstr>Demo our prototype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what are them doing?</dc:title>
  <dc:creator>yuan yemol</dc:creator>
  <cp:lastModifiedBy>yuan yemol</cp:lastModifiedBy>
  <cp:revision>12</cp:revision>
  <dcterms:created xsi:type="dcterms:W3CDTF">2013-12-13T04:34:30Z</dcterms:created>
  <dcterms:modified xsi:type="dcterms:W3CDTF">2013-12-13T11:05:19Z</dcterms:modified>
</cp:coreProperties>
</file>