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672" autoAdjust="0"/>
  </p:normalViewPr>
  <p:slideViewPr>
    <p:cSldViewPr snapToGrid="0">
      <p:cViewPr varScale="1">
        <p:scale>
          <a:sx n="67" d="100"/>
          <a:sy n="67" d="100"/>
        </p:scale>
        <p:origin x="1008"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7F89B-AB9B-4C4F-A2F2-7585DAF412D0}" type="datetimeFigureOut">
              <a:rPr lang="en-US" smtClean="0"/>
              <a:t>12/13/2013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DD612-2D45-4CB6-B287-86BF0EDF8EDD}" type="slidenum">
              <a:rPr lang="en-US" smtClean="0"/>
              <a:t>‹#›</a:t>
            </a:fld>
            <a:endParaRPr lang="en-US"/>
          </a:p>
        </p:txBody>
      </p:sp>
    </p:spTree>
    <p:extLst>
      <p:ext uri="{BB962C8B-B14F-4D97-AF65-F5344CB8AC3E}">
        <p14:creationId xmlns:p14="http://schemas.microsoft.com/office/powerpoint/2010/main" val="333944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time differences, our partners in China</a:t>
            </a:r>
            <a:r>
              <a:rPr lang="en-US" baseline="0" dirty="0" smtClean="0"/>
              <a:t> who worked directly with Yemol are unfortunately unable to make it and so I’m assisting them by presenting on their behalf.  I’m actually not a member of the team. The idea behind the project is to develop/utilize a plugin to so that we can answer the question of “What are our users doing?”</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1</a:t>
            </a:fld>
            <a:endParaRPr lang="en-US"/>
          </a:p>
        </p:txBody>
      </p:sp>
    </p:spTree>
    <p:extLst>
      <p:ext uri="{BB962C8B-B14F-4D97-AF65-F5344CB8AC3E}">
        <p14:creationId xmlns:p14="http://schemas.microsoft.com/office/powerpoint/2010/main" val="5308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a:t>
            </a:r>
            <a:r>
              <a:rPr lang="en-US" baseline="0" dirty="0" smtClean="0"/>
              <a:t> what our users do important?  </a:t>
            </a:r>
            <a:r>
              <a:rPr lang="en-US" dirty="0" smtClean="0"/>
              <a:t>One o</a:t>
            </a:r>
            <a:r>
              <a:rPr lang="en-US" baseline="0" dirty="0" smtClean="0"/>
              <a:t>f the challenges to providing a great UX experience of a product is knowing how they use it.  But what is the best way to go about doing this?  Do we guess what they would try to do?  Design it in a way that makes sense to us?  Or do we go to each location and observe how they use the product?</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2</a:t>
            </a:fld>
            <a:endParaRPr lang="en-US"/>
          </a:p>
        </p:txBody>
      </p:sp>
    </p:spTree>
    <p:extLst>
      <p:ext uri="{BB962C8B-B14F-4D97-AF65-F5344CB8AC3E}">
        <p14:creationId xmlns:p14="http://schemas.microsoft.com/office/powerpoint/2010/main" val="329172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those are all good</a:t>
            </a:r>
            <a:r>
              <a:rPr lang="en-US" baseline="0" dirty="0" smtClean="0"/>
              <a:t> ideas and </a:t>
            </a:r>
            <a:r>
              <a:rPr lang="en-US" dirty="0" smtClean="0"/>
              <a:t>the last one is definitely effective, it’s probably not the best.  So, how can we go about capturing their behavior</a:t>
            </a:r>
            <a:r>
              <a:rPr lang="en-US" baseline="0" dirty="0" smtClean="0"/>
              <a:t> w/ out intruding on them?  </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3</a:t>
            </a:fld>
            <a:endParaRPr lang="en-US"/>
          </a:p>
        </p:txBody>
      </p:sp>
    </p:spTree>
    <p:extLst>
      <p:ext uri="{BB962C8B-B14F-4D97-AF65-F5344CB8AC3E}">
        <p14:creationId xmlns:p14="http://schemas.microsoft.com/office/powerpoint/2010/main" val="74479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we can do that by either utilizing or developing a browser</a:t>
            </a:r>
            <a:r>
              <a:rPr lang="en-US" baseline="0" dirty="0" smtClean="0"/>
              <a:t> plugin that monitors what they do.  And then we can collect all that data, store it in a dB, and then analyze the data to learn more about the end-to-end user experience of our clients.</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4</a:t>
            </a:fld>
            <a:endParaRPr lang="en-US"/>
          </a:p>
        </p:txBody>
      </p:sp>
    </p:spTree>
    <p:extLst>
      <p:ext uri="{BB962C8B-B14F-4D97-AF65-F5344CB8AC3E}">
        <p14:creationId xmlns:p14="http://schemas.microsoft.com/office/powerpoint/2010/main" val="331726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it work?  Well on each page we’d have both</a:t>
            </a:r>
            <a:r>
              <a:rPr lang="en-US" baseline="0" dirty="0" smtClean="0"/>
              <a:t> a detector and listener running the background (and I’ll get into what those are in the next few slides).  Once something of interest is detected, it would ultimately get saved to a </a:t>
            </a:r>
            <a:r>
              <a:rPr lang="en-US" baseline="0" dirty="0" err="1" smtClean="0"/>
              <a:t>dB.</a:t>
            </a:r>
            <a:r>
              <a:rPr lang="en-US" baseline="0" dirty="0" smtClean="0"/>
              <a:t>  And then from the dB, we can look at the data in a raw form or feed it to a Business Intelligence system to process it before generating a report.</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5</a:t>
            </a:fld>
            <a:endParaRPr lang="en-US"/>
          </a:p>
        </p:txBody>
      </p:sp>
    </p:spTree>
    <p:extLst>
      <p:ext uri="{BB962C8B-B14F-4D97-AF65-F5344CB8AC3E}">
        <p14:creationId xmlns:p14="http://schemas.microsoft.com/office/powerpoint/2010/main" val="3388843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nothing more than</a:t>
            </a:r>
            <a:r>
              <a:rPr lang="en-US" baseline="0" dirty="0" smtClean="0"/>
              <a:t> JS file that is loaded with each page.  Once it’s loaded it detects actions of interest, packages it up into a format known JSON (or JavaScript Object Notation), and then sends it off to a Listener.  </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6</a:t>
            </a:fld>
            <a:endParaRPr lang="en-US"/>
          </a:p>
        </p:txBody>
      </p:sp>
    </p:spTree>
    <p:extLst>
      <p:ext uri="{BB962C8B-B14F-4D97-AF65-F5344CB8AC3E}">
        <p14:creationId xmlns:p14="http://schemas.microsoft.com/office/powerpoint/2010/main" val="228648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Listener</a:t>
            </a:r>
            <a:r>
              <a:rPr lang="en-US" baseline="0" dirty="0" smtClean="0"/>
              <a:t> is a simply web page or service that runs in the background waiting for the detector to feed it data.  Once the listener receives data it sends it off to get saved to a </a:t>
            </a:r>
            <a:r>
              <a:rPr lang="en-US" baseline="0" dirty="0" err="1" smtClean="0"/>
              <a:t>dB.</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7</a:t>
            </a:fld>
            <a:endParaRPr lang="en-US"/>
          </a:p>
        </p:txBody>
      </p:sp>
    </p:spTree>
    <p:extLst>
      <p:ext uri="{BB962C8B-B14F-4D97-AF65-F5344CB8AC3E}">
        <p14:creationId xmlns:p14="http://schemas.microsoft.com/office/powerpoint/2010/main" val="3743964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all this information is provided in real time.</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8</a:t>
            </a:fld>
            <a:endParaRPr lang="en-US"/>
          </a:p>
        </p:txBody>
      </p:sp>
    </p:spTree>
    <p:extLst>
      <p:ext uri="{BB962C8B-B14F-4D97-AF65-F5344CB8AC3E}">
        <p14:creationId xmlns:p14="http://schemas.microsoft.com/office/powerpoint/2010/main" val="54744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data provides us with more possibilities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E9DD612-2D45-4CB6-B287-86BF0EDF8EDD}" type="slidenum">
              <a:rPr lang="en-US" smtClean="0"/>
              <a:t>11</a:t>
            </a:fld>
            <a:endParaRPr lang="en-US"/>
          </a:p>
        </p:txBody>
      </p:sp>
    </p:spTree>
    <p:extLst>
      <p:ext uri="{BB962C8B-B14F-4D97-AF65-F5344CB8AC3E}">
        <p14:creationId xmlns:p14="http://schemas.microsoft.com/office/powerpoint/2010/main" val="74762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8ABE3C1-DBE1-495D-B57B-2849774B866A}" type="datetimeFigureOut">
              <a:rPr lang="en-US" smtClean="0"/>
              <a:t>12/13/2013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79756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126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550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474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250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22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740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12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67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80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54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D6E9DEC-419B-4CC5-A080-3B06BD5A8291}" type="datetimeFigureOut">
              <a:rPr lang="en-US" smtClean="0"/>
              <a:t>12/13/2013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864109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What are your </a:t>
            </a:r>
            <a:r>
              <a:rPr lang="en-US" sz="4400" dirty="0" smtClean="0"/>
              <a:t>users doing</a:t>
            </a:r>
            <a:r>
              <a:rPr lang="en-US" sz="4400" dirty="0" smtClean="0"/>
              <a:t>?</a:t>
            </a:r>
            <a:endParaRPr lang="en-US" sz="4400" dirty="0"/>
          </a:p>
        </p:txBody>
      </p:sp>
      <p:sp>
        <p:nvSpPr>
          <p:cNvPr id="3" name="Subtitle 2"/>
          <p:cNvSpPr>
            <a:spLocks noGrp="1"/>
          </p:cNvSpPr>
          <p:nvPr>
            <p:ph type="subTitle" idx="1"/>
          </p:nvPr>
        </p:nvSpPr>
        <p:spPr>
          <a:xfrm>
            <a:off x="1344332" y="4800600"/>
            <a:ext cx="9418320" cy="1691640"/>
          </a:xfrm>
        </p:spPr>
        <p:txBody>
          <a:bodyPr/>
          <a:lstStyle/>
          <a:p>
            <a:r>
              <a:rPr lang="en-US" dirty="0" smtClean="0"/>
              <a:t>A plugin to detect their behavior on your web site.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733" y="6534329"/>
            <a:ext cx="1740012" cy="314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287041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our prototype</a:t>
            </a:r>
            <a:endParaRPr lang="en-US" dirty="0"/>
          </a:p>
        </p:txBody>
      </p:sp>
      <p:pic>
        <p:nvPicPr>
          <p:cNvPr id="1026" name="图片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50" y="1892186"/>
            <a:ext cx="9035239" cy="4342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63956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2" name="Text Placeholder 1"/>
          <p:cNvSpPr>
            <a:spLocks noGrp="1"/>
          </p:cNvSpPr>
          <p:nvPr>
            <p:ph type="body" idx="1"/>
          </p:nvPr>
        </p:nvSpPr>
        <p:spPr/>
        <p:txBody>
          <a:bodyPr/>
          <a:lstStyle/>
          <a:p>
            <a:r>
              <a:rPr lang="en-US" dirty="0" smtClean="0"/>
              <a:t>More </a:t>
            </a:r>
            <a:r>
              <a:rPr lang="en-US" dirty="0" smtClean="0"/>
              <a:t>data </a:t>
            </a:r>
            <a:r>
              <a:rPr lang="en-US" dirty="0" smtClean="0"/>
              <a:t>= more possibilities!</a:t>
            </a:r>
            <a:endParaRPr lang="en-US" dirty="0"/>
          </a:p>
        </p:txBody>
      </p:sp>
    </p:spTree>
    <p:extLst>
      <p:ext uri="{BB962C8B-B14F-4D97-AF65-F5344CB8AC3E}">
        <p14:creationId xmlns:p14="http://schemas.microsoft.com/office/powerpoint/2010/main" val="3038505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3412" y="1933996"/>
            <a:ext cx="9155901" cy="3108544"/>
          </a:xfrm>
          <a:prstGeom prst="rect">
            <a:avLst/>
          </a:prstGeom>
          <a:noFill/>
        </p:spPr>
        <p:txBody>
          <a:bodyPr wrap="square" rtlCol="0">
            <a:spAutoFit/>
          </a:bodyPr>
          <a:lstStyle/>
          <a:p>
            <a:r>
              <a:rPr lang="en-US" sz="2800" dirty="0" smtClean="0"/>
              <a:t>In order to provide a better user experience we have to know how our customers are using</a:t>
            </a:r>
          </a:p>
          <a:p>
            <a:r>
              <a:rPr lang="en-US" sz="2800" dirty="0" smtClean="0"/>
              <a:t>our site…</a:t>
            </a:r>
          </a:p>
          <a:p>
            <a:endParaRPr lang="en-US" sz="2800" dirty="0"/>
          </a:p>
          <a:p>
            <a:r>
              <a:rPr lang="en-US" sz="2800" dirty="0" smtClean="0"/>
              <a:t>What is the best way to achieve this?</a:t>
            </a:r>
          </a:p>
          <a:p>
            <a:endParaRPr lang="en-US" sz="2800" dirty="0" smtClean="0"/>
          </a:p>
          <a:p>
            <a:r>
              <a:rPr lang="en-US" sz="2800" dirty="0" smtClean="0"/>
              <a:t>Standing behind him/her to see what are they doing?</a:t>
            </a:r>
            <a:endParaRPr lang="en-US" sz="2800" dirty="0"/>
          </a:p>
        </p:txBody>
      </p:sp>
    </p:spTree>
    <p:extLst>
      <p:ext uri="{BB962C8B-B14F-4D97-AF65-F5344CB8AC3E}">
        <p14:creationId xmlns:p14="http://schemas.microsoft.com/office/powerpoint/2010/main" val="3265078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64354" y="1576549"/>
            <a:ext cx="4204997" cy="3770263"/>
          </a:xfrm>
          <a:prstGeom prst="rect">
            <a:avLst/>
          </a:prstGeom>
          <a:noFill/>
        </p:spPr>
        <p:txBody>
          <a:bodyPr wrap="none" rtlCol="0">
            <a:spAutoFit/>
          </a:bodyPr>
          <a:lstStyle/>
          <a:p>
            <a:r>
              <a:rPr lang="en-US" sz="23900" dirty="0" smtClean="0"/>
              <a:t>NO</a:t>
            </a:r>
            <a:endParaRPr lang="en-US" sz="23900" dirty="0"/>
          </a:p>
        </p:txBody>
      </p:sp>
    </p:spTree>
    <p:extLst>
      <p:ext uri="{BB962C8B-B14F-4D97-AF65-F5344CB8AC3E}">
        <p14:creationId xmlns:p14="http://schemas.microsoft.com/office/powerpoint/2010/main" val="2739296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3412" y="1933995"/>
            <a:ext cx="9013424" cy="1815882"/>
          </a:xfrm>
          <a:prstGeom prst="rect">
            <a:avLst/>
          </a:prstGeom>
          <a:noFill/>
        </p:spPr>
        <p:txBody>
          <a:bodyPr wrap="square" rtlCol="0">
            <a:spAutoFit/>
          </a:bodyPr>
          <a:lstStyle/>
          <a:p>
            <a:r>
              <a:rPr lang="en-US" sz="2800" dirty="0" smtClean="0"/>
              <a:t>We can use a plugin to detect and record all user actions on page and save this data into our database. And then, our system can tell you more about the end-to-end experience of clients accessing our sites.</a:t>
            </a:r>
          </a:p>
        </p:txBody>
      </p:sp>
    </p:spTree>
    <p:extLst>
      <p:ext uri="{BB962C8B-B14F-4D97-AF65-F5344CB8AC3E}">
        <p14:creationId xmlns:p14="http://schemas.microsoft.com/office/powerpoint/2010/main" val="229356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859228" y="3634132"/>
            <a:ext cx="1704110" cy="1787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Detector</a:t>
            </a:r>
            <a:endParaRPr lang="en-US" dirty="0"/>
          </a:p>
        </p:txBody>
      </p:sp>
      <p:sp>
        <p:nvSpPr>
          <p:cNvPr id="7" name="Rectangle 6"/>
          <p:cNvSpPr/>
          <p:nvPr/>
        </p:nvSpPr>
        <p:spPr>
          <a:xfrm>
            <a:off x="3408464" y="3611966"/>
            <a:ext cx="1404852" cy="147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8" name="Flowchart: Magnetic Disk 7"/>
          <p:cNvSpPr/>
          <p:nvPr/>
        </p:nvSpPr>
        <p:spPr>
          <a:xfrm>
            <a:off x="7153535" y="1714215"/>
            <a:ext cx="1217121" cy="14533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Cube 9"/>
          <p:cNvSpPr/>
          <p:nvPr/>
        </p:nvSpPr>
        <p:spPr>
          <a:xfrm>
            <a:off x="7013716" y="4103739"/>
            <a:ext cx="1496757" cy="123807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 Analysis</a:t>
            </a:r>
            <a:endParaRPr lang="en-US" dirty="0"/>
          </a:p>
        </p:txBody>
      </p:sp>
      <p:sp>
        <p:nvSpPr>
          <p:cNvPr id="12" name="Folded Corner 11"/>
          <p:cNvSpPr/>
          <p:nvPr/>
        </p:nvSpPr>
        <p:spPr>
          <a:xfrm>
            <a:off x="9407650" y="2774833"/>
            <a:ext cx="1483960" cy="181217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a:t>
            </a:r>
            <a:endParaRPr lang="en-US" dirty="0"/>
          </a:p>
        </p:txBody>
      </p:sp>
      <p:sp>
        <p:nvSpPr>
          <p:cNvPr id="13" name="Vertical Title 12"/>
          <p:cNvSpPr>
            <a:spLocks noGrp="1"/>
          </p:cNvSpPr>
          <p:nvPr>
            <p:ph type="title"/>
          </p:nvPr>
        </p:nvSpPr>
        <p:spPr/>
        <p:txBody>
          <a:bodyPr/>
          <a:lstStyle/>
          <a:p>
            <a:r>
              <a:rPr lang="en-US" dirty="0" smtClean="0"/>
              <a:t>How it works</a:t>
            </a:r>
            <a:endParaRPr lang="en-US" dirty="0"/>
          </a:p>
        </p:txBody>
      </p:sp>
      <p:cxnSp>
        <p:nvCxnSpPr>
          <p:cNvPr id="16" name="Straight Arrow Connector 15"/>
          <p:cNvCxnSpPr/>
          <p:nvPr/>
        </p:nvCxnSpPr>
        <p:spPr>
          <a:xfrm flipV="1">
            <a:off x="2654776" y="4274213"/>
            <a:ext cx="610831" cy="16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4196067" y="3131618"/>
            <a:ext cx="0" cy="380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8451636" y="2774833"/>
            <a:ext cx="856956" cy="727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7762095" y="3264286"/>
            <a:ext cx="24054" cy="734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8593790" y="4004189"/>
            <a:ext cx="683367" cy="735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Magnetic Disk 14"/>
          <p:cNvSpPr/>
          <p:nvPr/>
        </p:nvSpPr>
        <p:spPr>
          <a:xfrm>
            <a:off x="3698995" y="1895331"/>
            <a:ext cx="993872" cy="11790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a:t>
            </a:r>
            <a:endParaRPr lang="en-US" dirty="0"/>
          </a:p>
        </p:txBody>
      </p:sp>
      <p:sp>
        <p:nvSpPr>
          <p:cNvPr id="9" name="Flowchart: Alternate Process 8"/>
          <p:cNvSpPr/>
          <p:nvPr/>
        </p:nvSpPr>
        <p:spPr>
          <a:xfrm>
            <a:off x="5181818" y="1958108"/>
            <a:ext cx="1401785" cy="1052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a:t>
            </a:r>
          </a:p>
          <a:p>
            <a:pPr algn="ctr"/>
            <a:r>
              <a:rPr lang="en-US" dirty="0" smtClean="0"/>
              <a:t>Processor</a:t>
            </a:r>
            <a:endParaRPr lang="en-US" dirty="0"/>
          </a:p>
        </p:txBody>
      </p:sp>
      <p:cxnSp>
        <p:nvCxnSpPr>
          <p:cNvPr id="20" name="Straight Arrow Connector 19"/>
          <p:cNvCxnSpPr/>
          <p:nvPr/>
        </p:nvCxnSpPr>
        <p:spPr>
          <a:xfrm flipV="1">
            <a:off x="4718065" y="2427611"/>
            <a:ext cx="379917" cy="13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605179" y="2408314"/>
            <a:ext cx="451080" cy="19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0723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smtClean="0"/>
              <a:t>the</a:t>
            </a:r>
            <a:r>
              <a:rPr lang="en-US" dirty="0" smtClean="0"/>
              <a:t> detector</a:t>
            </a:r>
            <a:r>
              <a:rPr lang="en-US" dirty="0" smtClean="0"/>
              <a:t>?</a:t>
            </a:r>
            <a:endParaRPr lang="en-US" dirty="0"/>
          </a:p>
        </p:txBody>
      </p:sp>
      <p:sp>
        <p:nvSpPr>
          <p:cNvPr id="6" name="TextBox 5"/>
          <p:cNvSpPr txBox="1"/>
          <p:nvPr/>
        </p:nvSpPr>
        <p:spPr>
          <a:xfrm>
            <a:off x="1261873" y="2249586"/>
            <a:ext cx="9282050" cy="3416320"/>
          </a:xfrm>
          <a:prstGeom prst="rect">
            <a:avLst/>
          </a:prstGeom>
          <a:noFill/>
        </p:spPr>
        <p:txBody>
          <a:bodyPr wrap="square" rtlCol="0">
            <a:spAutoFit/>
          </a:bodyPr>
          <a:lstStyle/>
          <a:p>
            <a:r>
              <a:rPr lang="en-US" sz="2400" dirty="0" smtClean="0"/>
              <a:t>Detector is a JavaScript file. Once you load this file in our site, all user action in the site will be posted, using JSON format, to listener to be saved. </a:t>
            </a:r>
          </a:p>
          <a:p>
            <a:endParaRPr lang="en-US" sz="2400" dirty="0" smtClean="0"/>
          </a:p>
          <a:p>
            <a:r>
              <a:rPr lang="en-US" sz="2400" dirty="0" smtClean="0"/>
              <a:t>Here are some examples of actions we can track:</a:t>
            </a:r>
          </a:p>
          <a:p>
            <a:pPr marL="285750" indent="-285750">
              <a:buFont typeface="Arial" panose="020B0604020202020204" pitchFamily="34" charset="0"/>
              <a:buChar char="•"/>
            </a:pPr>
            <a:r>
              <a:rPr lang="en-US" sz="2400" dirty="0" smtClean="0"/>
              <a:t>Focusing on an element</a:t>
            </a:r>
          </a:p>
          <a:p>
            <a:pPr marL="285750" indent="-285750">
              <a:buFont typeface="Arial" panose="020B0604020202020204" pitchFamily="34" charset="0"/>
              <a:buChar char="•"/>
            </a:pPr>
            <a:r>
              <a:rPr lang="en-US" sz="2400" dirty="0" smtClean="0"/>
              <a:t>Lost focus on an element</a:t>
            </a:r>
          </a:p>
          <a:p>
            <a:pPr marL="285750" indent="-285750">
              <a:buFont typeface="Arial" panose="020B0604020202020204" pitchFamily="34" charset="0"/>
              <a:buChar char="•"/>
            </a:pPr>
            <a:r>
              <a:rPr lang="en-US" sz="2400" dirty="0" smtClean="0"/>
              <a:t>Typing in an element</a:t>
            </a:r>
          </a:p>
          <a:p>
            <a:pPr marL="285750" indent="-285750">
              <a:buFont typeface="Arial" panose="020B0604020202020204" pitchFamily="34" charset="0"/>
              <a:buChar char="•"/>
            </a:pPr>
            <a:r>
              <a:rPr lang="en-US" sz="2400" dirty="0" smtClean="0"/>
              <a:t>Navigating to another page by clicking an element</a:t>
            </a:r>
            <a:endParaRPr lang="en-US" sz="2400" dirty="0"/>
          </a:p>
        </p:txBody>
      </p:sp>
    </p:spTree>
    <p:extLst>
      <p:ext uri="{BB962C8B-B14F-4D97-AF65-F5344CB8AC3E}">
        <p14:creationId xmlns:p14="http://schemas.microsoft.com/office/powerpoint/2010/main" val="2840097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smtClean="0"/>
              <a:t>the listener</a:t>
            </a:r>
            <a:r>
              <a:rPr lang="en-US" dirty="0" smtClean="0"/>
              <a:t>?</a:t>
            </a:r>
            <a:endParaRPr lang="en-US" dirty="0"/>
          </a:p>
        </p:txBody>
      </p:sp>
      <p:sp>
        <p:nvSpPr>
          <p:cNvPr id="6" name="TextBox 5"/>
          <p:cNvSpPr txBox="1"/>
          <p:nvPr/>
        </p:nvSpPr>
        <p:spPr>
          <a:xfrm>
            <a:off x="1261873" y="2249586"/>
            <a:ext cx="9282050" cy="954107"/>
          </a:xfrm>
          <a:prstGeom prst="rect">
            <a:avLst/>
          </a:prstGeom>
          <a:noFill/>
        </p:spPr>
        <p:txBody>
          <a:bodyPr wrap="square" rtlCol="0">
            <a:spAutoFit/>
          </a:bodyPr>
          <a:lstStyle/>
          <a:p>
            <a:r>
              <a:rPr lang="en-US" sz="2800" dirty="0" smtClean="0"/>
              <a:t>Listener is just a simple page or web service to receive post JSON string and save it into the database.</a:t>
            </a:r>
            <a:endParaRPr lang="en-US" sz="2800" dirty="0"/>
          </a:p>
        </p:txBody>
      </p:sp>
    </p:spTree>
    <p:extLst>
      <p:ext uri="{BB962C8B-B14F-4D97-AF65-F5344CB8AC3E}">
        <p14:creationId xmlns:p14="http://schemas.microsoft.com/office/powerpoint/2010/main" val="2572510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customer can do with it?</a:t>
            </a:r>
            <a:endParaRPr lang="en-US" dirty="0"/>
          </a:p>
        </p:txBody>
      </p:sp>
      <p:sp>
        <p:nvSpPr>
          <p:cNvPr id="6" name="TextBox 5"/>
          <p:cNvSpPr txBox="1"/>
          <p:nvPr/>
        </p:nvSpPr>
        <p:spPr>
          <a:xfrm>
            <a:off x="1261873" y="2249586"/>
            <a:ext cx="9282050" cy="2246769"/>
          </a:xfrm>
          <a:prstGeom prst="rect">
            <a:avLst/>
          </a:prstGeom>
          <a:noFill/>
        </p:spPr>
        <p:txBody>
          <a:bodyPr wrap="square" rtlCol="0">
            <a:spAutoFit/>
          </a:bodyPr>
          <a:lstStyle/>
          <a:p>
            <a:r>
              <a:rPr lang="en-US" sz="2800" dirty="0" smtClean="0"/>
              <a:t>Through this plugin site admin can see following information </a:t>
            </a:r>
            <a:r>
              <a:rPr lang="en-US" sz="2800" b="1" dirty="0" smtClean="0">
                <a:solidFill>
                  <a:srgbClr val="FF0000"/>
                </a:solidFill>
              </a:rPr>
              <a:t>real time</a:t>
            </a:r>
            <a:r>
              <a:rPr lang="en-US" sz="2800" dirty="0" smtClean="0"/>
              <a:t>:</a:t>
            </a:r>
          </a:p>
          <a:p>
            <a:pPr marL="285750" indent="-285750">
              <a:buFont typeface="Arial" panose="020B0604020202020204" pitchFamily="34" charset="0"/>
              <a:buChar char="•"/>
            </a:pPr>
            <a:r>
              <a:rPr lang="en-US" sz="2800" dirty="0" smtClean="0"/>
              <a:t>How many visitors on the site</a:t>
            </a:r>
          </a:p>
          <a:p>
            <a:pPr marL="285750" indent="-285750">
              <a:buFont typeface="Arial" panose="020B0604020202020204" pitchFamily="34" charset="0"/>
              <a:buChar char="•"/>
            </a:pPr>
            <a:r>
              <a:rPr lang="en-US" sz="2800" dirty="0" smtClean="0"/>
              <a:t>The navigation path of each visitor on the site</a:t>
            </a:r>
          </a:p>
          <a:p>
            <a:pPr marL="285750" indent="-285750">
              <a:buFont typeface="Arial" panose="020B0604020202020204" pitchFamily="34" charset="0"/>
              <a:buChar char="•"/>
            </a:pPr>
            <a:r>
              <a:rPr lang="en-US" sz="2800" dirty="0" smtClean="0"/>
              <a:t>What actions they performed while visiting the site</a:t>
            </a:r>
            <a:endParaRPr lang="en-US" sz="2800" dirty="0"/>
          </a:p>
        </p:txBody>
      </p:sp>
    </p:spTree>
    <p:extLst>
      <p:ext uri="{BB962C8B-B14F-4D97-AF65-F5344CB8AC3E}">
        <p14:creationId xmlns:p14="http://schemas.microsoft.com/office/powerpoint/2010/main" val="271492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What we can do with this information?</a:t>
            </a:r>
            <a:endParaRPr lang="en-US" sz="4000" dirty="0"/>
          </a:p>
        </p:txBody>
      </p:sp>
      <p:sp>
        <p:nvSpPr>
          <p:cNvPr id="6" name="TextBox 5"/>
          <p:cNvSpPr txBox="1"/>
          <p:nvPr/>
        </p:nvSpPr>
        <p:spPr>
          <a:xfrm>
            <a:off x="1261873" y="2249586"/>
            <a:ext cx="928205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We can reproduce all user actions on our site.</a:t>
            </a:r>
          </a:p>
          <a:p>
            <a:pPr marL="285750" indent="-285750">
              <a:buFont typeface="Arial" panose="020B0604020202020204" pitchFamily="34" charset="0"/>
              <a:buChar char="•"/>
            </a:pPr>
            <a:r>
              <a:rPr lang="en-US" sz="2800" dirty="0" smtClean="0"/>
              <a:t>We can see how long each user stays on a page</a:t>
            </a:r>
          </a:p>
          <a:p>
            <a:pPr marL="285750" indent="-285750">
              <a:buFont typeface="Arial" panose="020B0604020202020204" pitchFamily="34" charset="0"/>
              <a:buChar char="•"/>
            </a:pPr>
            <a:r>
              <a:rPr lang="en-US" sz="2800" dirty="0" smtClean="0"/>
              <a:t>We can track common user patterns</a:t>
            </a:r>
          </a:p>
          <a:p>
            <a:pPr marL="285750" indent="-285750">
              <a:buFont typeface="Arial" panose="020B0604020202020204" pitchFamily="34" charset="0"/>
              <a:buChar char="•"/>
            </a:pPr>
            <a:r>
              <a:rPr lang="en-US" sz="2800" dirty="0" smtClean="0"/>
              <a:t>Extract information on overall user experience</a:t>
            </a:r>
            <a:endParaRPr lang="en-US" sz="2800" dirty="0"/>
          </a:p>
        </p:txBody>
      </p:sp>
    </p:spTree>
    <p:extLst>
      <p:ext uri="{BB962C8B-B14F-4D97-AF65-F5344CB8AC3E}">
        <p14:creationId xmlns:p14="http://schemas.microsoft.com/office/powerpoint/2010/main" val="1402876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476</TotalTime>
  <Words>724</Words>
  <Application>Microsoft Office PowerPoint</Application>
  <PresentationFormat>Widescreen</PresentationFormat>
  <Paragraphs>60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What are your users doing?</vt:lpstr>
      <vt:lpstr>PowerPoint Presentation</vt:lpstr>
      <vt:lpstr>PowerPoint Presentation</vt:lpstr>
      <vt:lpstr>PowerPoint Presentation</vt:lpstr>
      <vt:lpstr>How it works</vt:lpstr>
      <vt:lpstr>What is the detector?</vt:lpstr>
      <vt:lpstr>What is the listener?</vt:lpstr>
      <vt:lpstr>What customer can do with it?</vt:lpstr>
      <vt:lpstr>What we can do with this information?</vt:lpstr>
      <vt:lpstr>Demo our prototype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know what are them doing?</dc:title>
  <dc:creator>yuan yemol</dc:creator>
  <cp:lastModifiedBy>Junior Monta Jr.</cp:lastModifiedBy>
  <cp:revision>34</cp:revision>
  <dcterms:created xsi:type="dcterms:W3CDTF">2013-12-13T04:34:30Z</dcterms:created>
  <dcterms:modified xsi:type="dcterms:W3CDTF">2013-12-14T01:21:02Z</dcterms:modified>
</cp:coreProperties>
</file>