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1E2CA-46F3-46B4-AA72-B4A79659B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D751EC-5AC8-4D39-AEDB-5E1543D5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CF0C6E-0B4D-481D-BF0C-B4E66C6F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47A1E5-0034-4CC9-84BF-360D3318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9F6FB-BBB8-4455-970D-B80B04AC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83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C077E7-7144-4156-A2FC-464D071C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1A83F1-026B-4329-8C80-1DAA0125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59C3E9-1F64-4E1F-B615-B70FEA85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D0DD83-39F9-49D5-A2BA-84B4B463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FB764-61E9-49AC-8A24-259750EB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67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B0548D-FB34-40DF-A1B9-A433570E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0C486-22EB-45E9-8A0F-53272FB2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D4F940-A1D6-42A2-80BF-1DB01531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F2E630-45D1-437C-8A6A-93D16BFB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7801F-E905-4F21-B138-5165F411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19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2D431-D215-4647-8FD5-0341C291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6FDE89-A15F-4E7F-B6FA-BD4A7D5F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51E1C1-2070-41A8-BBB0-47515636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CE04B9-27B4-4F04-B8EA-362BCEB5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0FB9B-77EA-4D44-AAB7-A93C08B9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4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5A068-6562-4933-92CC-C9896B06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E45F35-86AE-420E-AD2D-431C0701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2B0DDA-5AD6-49C8-953F-5D508823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AB141-E947-4DC7-93D1-E8B52CAB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EEE29-C355-487B-BE62-15ED6941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294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1EF24-8706-4B39-8EDA-1F6A9EE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AD95E-DED9-42B1-A648-C6D84E164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9A774B-A695-4173-AFAC-859ADB982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FAEE75-EADA-42A3-A114-29FC61A8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081375-34FC-499E-AC99-03EAA5C3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318B3F-C096-4F2B-8F36-27668D5C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20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D2FE8-96FE-4863-9AED-68E6663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166188-EA79-49E9-B066-882E68D9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04A8DF-3F31-4EFF-BD06-AAD1BCD7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4B0F25-69F6-4469-88EF-1959CCC4D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F50BE7-E47C-412D-83EC-F34F02A00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508038-7490-4768-8BCE-FC91F553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9345F6-62E2-45BB-89F1-EECF6A88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C0098F7-966E-456F-8FAD-DA429D8C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3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8AAD7F-7ABC-4D1D-BFA1-AE56AF66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BE563CD-C4E9-4EFF-83B4-5E2921D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532C44-27F5-47EC-8B5E-EEE1A962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190F0F-6602-4E9A-8ECF-B5D50A6D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52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AD1892-083D-442A-92D7-8ABC9AFA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448854-E53B-4E60-8951-07F4A8A3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2C99E0-96B1-4C35-A64A-42C8D56B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72461-E119-4133-AECD-B24B31C9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622CC-D4C9-41AE-A435-18C0E964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C9AE36-B237-48A8-9655-AB3E11AF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FF1855-0E25-40EE-BC6A-09575360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271C92-DAD5-4FF6-BBC3-1BAFAA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6776FC-93D9-444A-87F9-E8CB170C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87397-E881-4942-A82C-4990C152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7FF303-E1C5-4175-B308-27BBFBCDE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BDABB-9C41-409C-AEB6-358BCB2C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C62530-1036-43CA-8469-8113C0DB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5C9BCC-03F9-46B9-B2D1-5EF082CEF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154ED5-07F6-4093-B988-6AE9B45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94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0F72BE-4C73-4B0B-B5B2-6EFC4E06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ABD1AC-D9ED-4604-8261-2BEF18E1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5763D4-17E7-45E6-BBA1-C7F9C8D2A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02871-9803-452C-83AC-47E8981C41FF}" type="datetimeFigureOut">
              <a:rPr lang="zh-TW" altLang="en-US" smtClean="0"/>
              <a:t>2020/10/17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E02F6-9340-4F0F-9EAF-7C56442AD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94EF7-24A3-4FAB-9659-3144D7B6C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1734-7903-4205-817C-F1548EB37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66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8B8F3E-6157-4EEE-AB57-0638965D02ED}"/>
              </a:ext>
            </a:extLst>
          </p:cNvPr>
          <p:cNvSpPr txBox="1"/>
          <p:nvPr/>
        </p:nvSpPr>
        <p:spPr>
          <a:xfrm>
            <a:off x="439802" y="30200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1. 資料庫新增blogdate欄位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0DCA265-44BA-40B3-A337-1282E9390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2" y="746620"/>
            <a:ext cx="3762375" cy="13716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DA86FEA-FC9C-48A9-B762-33CC905AF1DB}"/>
              </a:ext>
            </a:extLst>
          </p:cNvPr>
          <p:cNvSpPr txBox="1"/>
          <p:nvPr/>
        </p:nvSpPr>
        <p:spPr>
          <a:xfrm>
            <a:off x="347436" y="460265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2</a:t>
            </a:r>
            <a:r>
              <a:rPr lang="zh-TW" altLang="en-US" dirty="0"/>
              <a:t>. </a:t>
            </a:r>
            <a:r>
              <a:rPr lang="en-US" altLang="zh-TW" dirty="0"/>
              <a:t>Controller</a:t>
            </a:r>
            <a:r>
              <a:rPr lang="zh-TW" altLang="en-US" dirty="0"/>
              <a:t>同時新增</a:t>
            </a:r>
            <a:r>
              <a:rPr lang="en-US" altLang="zh-TW" dirty="0" err="1"/>
              <a:t>blog_date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ED60916-7447-495A-9427-C97DB272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6" y="2827361"/>
            <a:ext cx="7709482" cy="153422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91C5967-1BD6-4F23-8895-3D7C76266975}"/>
              </a:ext>
            </a:extLst>
          </p:cNvPr>
          <p:cNvSpPr txBox="1"/>
          <p:nvPr/>
        </p:nvSpPr>
        <p:spPr>
          <a:xfrm>
            <a:off x="347436" y="23899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1. </a:t>
            </a:r>
            <a:r>
              <a:rPr lang="en-US" altLang="zh-TW" dirty="0" err="1"/>
              <a:t>viewmodel</a:t>
            </a:r>
            <a:r>
              <a:rPr lang="zh-TW" altLang="en-US" dirty="0"/>
              <a:t>新增</a:t>
            </a:r>
            <a:r>
              <a:rPr lang="en-US" altLang="zh-TW" dirty="0" err="1"/>
              <a:t>blog_date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6D380CB-FDC5-449A-B5EC-2DB0911A325B}"/>
              </a:ext>
            </a:extLst>
          </p:cNvPr>
          <p:cNvSpPr txBox="1"/>
          <p:nvPr/>
        </p:nvSpPr>
        <p:spPr>
          <a:xfrm>
            <a:off x="347436" y="521305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3</a:t>
            </a:r>
            <a:r>
              <a:rPr lang="zh-TW" altLang="en-US" dirty="0"/>
              <a:t>. </a:t>
            </a:r>
            <a:r>
              <a:rPr lang="en-US" altLang="zh-TW" dirty="0"/>
              <a:t>Controller</a:t>
            </a:r>
            <a:r>
              <a:rPr lang="zh-TW" altLang="en-US" dirty="0"/>
              <a:t>更改</a:t>
            </a:r>
            <a:r>
              <a:rPr lang="en-US" altLang="zh-TW" dirty="0"/>
              <a:t>list create edit 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07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Johnny</dc:creator>
  <cp:lastModifiedBy>Johnny</cp:lastModifiedBy>
  <cp:revision>1</cp:revision>
  <dcterms:created xsi:type="dcterms:W3CDTF">2020-10-17T06:23:23Z</dcterms:created>
  <dcterms:modified xsi:type="dcterms:W3CDTF">2020-10-17T06:26:35Z</dcterms:modified>
</cp:coreProperties>
</file>