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49"/>
    <a:srgbClr val="16114E"/>
    <a:srgbClr val="110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0"/>
  </p:normalViewPr>
  <p:slideViewPr>
    <p:cSldViewPr snapToGrid="0" snapToObjects="1">
      <p:cViewPr varScale="1">
        <p:scale>
          <a:sx n="70" d="100"/>
          <a:sy n="70" d="100"/>
        </p:scale>
        <p:origin x="3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404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9685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5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11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09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98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780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861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4824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74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932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0C694-3E2C-4045-9BA1-2255F2316674}" type="datetimeFigureOut">
              <a:t>25/01/2024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8DDA-883A-6E46-A679-71C838F3CD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525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>
            <a:extLst>
              <a:ext uri="{FF2B5EF4-FFF2-40B4-BE49-F238E27FC236}">
                <a16:creationId xmlns:a16="http://schemas.microsoft.com/office/drawing/2014/main" id="{00B1AC9B-84F3-B142-8FAA-0BAFE0E79616}"/>
              </a:ext>
            </a:extLst>
          </p:cNvPr>
          <p:cNvSpPr/>
          <p:nvPr/>
        </p:nvSpPr>
        <p:spPr>
          <a:xfrm>
            <a:off x="0" y="0"/>
            <a:ext cx="3429000" cy="3529405"/>
          </a:xfrm>
          <a:prstGeom prst="foldedCorne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8FC032F4-F9B3-BA49-8F01-8BB390EDCE1A}"/>
              </a:ext>
            </a:extLst>
          </p:cNvPr>
          <p:cNvSpPr/>
          <p:nvPr/>
        </p:nvSpPr>
        <p:spPr>
          <a:xfrm>
            <a:off x="-26638" y="-20475"/>
            <a:ext cx="6884638" cy="1521423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91970-4A3F-9142-BC02-603214A9867F}"/>
              </a:ext>
            </a:extLst>
          </p:cNvPr>
          <p:cNvSpPr txBox="1"/>
          <p:nvPr/>
        </p:nvSpPr>
        <p:spPr>
          <a:xfrm>
            <a:off x="101380" y="0"/>
            <a:ext cx="6655240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 QUẢN LÝ LỊCH THI CỦA KHOA KỸ THUẬT &amp; CÔNG NGHỆ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E1235-DC75-9842-B190-FFD3349B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54" y="1512873"/>
            <a:ext cx="867046" cy="896272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7A509-3551-4C4A-BA39-358C6D76F314}"/>
              </a:ext>
            </a:extLst>
          </p:cNvPr>
          <p:cNvSpPr/>
          <p:nvPr/>
        </p:nvSpPr>
        <p:spPr>
          <a:xfrm>
            <a:off x="0" y="1480472"/>
            <a:ext cx="3429000" cy="2048933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EDF8E725-5DDD-9C42-AA38-128C8AD1121D}"/>
              </a:ext>
            </a:extLst>
          </p:cNvPr>
          <p:cNvSpPr/>
          <p:nvPr/>
        </p:nvSpPr>
        <p:spPr>
          <a:xfrm>
            <a:off x="1" y="3293532"/>
            <a:ext cx="3832698" cy="1921935"/>
          </a:xfrm>
          <a:prstGeom prst="round1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VN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Yêu cầu: Website phải có các chức năng</a:t>
            </a:r>
          </a:p>
          <a:p>
            <a:pPr algn="just">
              <a:lnSpc>
                <a:spcPct val="150000"/>
              </a:lnSpc>
            </a:pPr>
            <a:r>
              <a:rPr lang="en-VN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Đối với quản trị viên: Đăng nhập, đổi mật khẩu, quản lý người dùng, quản lý lịch thi, thống kê.</a:t>
            </a:r>
          </a:p>
          <a:p>
            <a:pPr algn="just">
              <a:lnSpc>
                <a:spcPct val="150000"/>
              </a:lnSpc>
            </a:pPr>
            <a:r>
              <a:rPr lang="en-VN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Đối với người dùng: Đăng nhập, đổi mật khẩu, đăng ký lịch thi, tra cứu.</a:t>
            </a: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DBD0C607-FAFB-AC42-B800-47EF435B220F}"/>
              </a:ext>
            </a:extLst>
          </p:cNvPr>
          <p:cNvSpPr/>
          <p:nvPr/>
        </p:nvSpPr>
        <p:spPr>
          <a:xfrm rot="10800000">
            <a:off x="-2" y="3111499"/>
            <a:ext cx="3988341" cy="2286000"/>
          </a:xfrm>
          <a:prstGeom prst="halfFrame">
            <a:avLst>
              <a:gd name="adj1" fmla="val 1646"/>
              <a:gd name="adj2" fmla="val 164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3296685B-7C2A-DE47-9886-534C55864346}"/>
              </a:ext>
            </a:extLst>
          </p:cNvPr>
          <p:cNvSpPr/>
          <p:nvPr/>
        </p:nvSpPr>
        <p:spPr>
          <a:xfrm>
            <a:off x="4435812" y="2575005"/>
            <a:ext cx="2392999" cy="2822494"/>
          </a:xfrm>
          <a:prstGeom prst="round1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VN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Phương pháp thực hiện:</a:t>
            </a:r>
          </a:p>
          <a:p>
            <a:pPr lvl="0" algn="just">
              <a:lnSpc>
                <a:spcPct val="150000"/>
              </a:lnSpc>
            </a:pPr>
            <a:r>
              <a:rPr lang="en-VN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vi-VN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Tìm kiếm, nghiên cứu các tài liệu</a:t>
            </a:r>
          </a:p>
          <a:p>
            <a:pPr lvl="0" algn="just">
              <a:lnSpc>
                <a:spcPct val="150000"/>
              </a:lnSpc>
            </a:pPr>
            <a:r>
              <a:rPr lang="vi-VN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Xác định yêu cầu, phân tích, thiết kế giao diện, xử lí tính năng </a:t>
            </a:r>
          </a:p>
          <a:p>
            <a:pPr lvl="0" algn="just">
              <a:lnSpc>
                <a:spcPct val="150000"/>
              </a:lnSpc>
            </a:pPr>
            <a:r>
              <a:rPr lang="vi-VN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Lập trình với ngôn ngữ PHP, cơ sở dữ liệu MySQL 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1BD9E1CF-EFFF-6347-9BF6-61A21CCBF5E7}"/>
              </a:ext>
            </a:extLst>
          </p:cNvPr>
          <p:cNvSpPr/>
          <p:nvPr/>
        </p:nvSpPr>
        <p:spPr>
          <a:xfrm>
            <a:off x="2167465" y="5881805"/>
            <a:ext cx="4690534" cy="1255863"/>
          </a:xfrm>
          <a:prstGeom prst="round1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vi-VN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Kết quả đạt được: </a:t>
            </a:r>
            <a:r>
              <a:rPr lang="en-VN" sz="1400" u="none" strike="noStrik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Xây dựng thành công một website quản lý lịch thi kết thúc môn với các tính năng cơ bản đúng với yêu cầu đặt ra ban đầu</a:t>
            </a: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BFFF9662-0EEE-5D4A-83BF-0793662FFF76}"/>
              </a:ext>
            </a:extLst>
          </p:cNvPr>
          <p:cNvSpPr/>
          <p:nvPr/>
        </p:nvSpPr>
        <p:spPr>
          <a:xfrm>
            <a:off x="4280170" y="2418198"/>
            <a:ext cx="2886900" cy="3021585"/>
          </a:xfrm>
          <a:prstGeom prst="halfFrame">
            <a:avLst>
              <a:gd name="adj1" fmla="val 1514"/>
              <a:gd name="adj2" fmla="val 151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AAD840B3-53F8-DC4A-83A3-188C756C4317}"/>
              </a:ext>
            </a:extLst>
          </p:cNvPr>
          <p:cNvSpPr/>
          <p:nvPr/>
        </p:nvSpPr>
        <p:spPr>
          <a:xfrm>
            <a:off x="2073656" y="5713050"/>
            <a:ext cx="5093414" cy="1559750"/>
          </a:xfrm>
          <a:prstGeom prst="frame">
            <a:avLst>
              <a:gd name="adj1" fmla="val 309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4047E4F3-833B-FD44-BF52-CD28DD26EA68}"/>
              </a:ext>
            </a:extLst>
          </p:cNvPr>
          <p:cNvSpPr/>
          <p:nvPr/>
        </p:nvSpPr>
        <p:spPr>
          <a:xfrm>
            <a:off x="3928170" y="8626414"/>
            <a:ext cx="2929829" cy="1279586"/>
          </a:xfrm>
          <a:prstGeom prst="foldedCorner">
            <a:avLst>
              <a:gd name="adj" fmla="val 15011"/>
            </a:avLst>
          </a:prstGeom>
          <a:solidFill>
            <a:schemeClr val="tx1">
              <a:alpha val="659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VN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Sinh viên thực hiện:</a:t>
            </a:r>
          </a:p>
          <a:p>
            <a:pPr>
              <a:lnSpc>
                <a:spcPct val="150000"/>
              </a:lnSpc>
            </a:pPr>
            <a:r>
              <a:rPr lang="en-VN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Nguyễn Thị Mỹ Yến</a:t>
            </a:r>
          </a:p>
          <a:p>
            <a:pPr>
              <a:lnSpc>
                <a:spcPct val="150000"/>
              </a:lnSpc>
            </a:pPr>
            <a:r>
              <a:rPr lang="en-VN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DA20TTB - 110120087</a:t>
            </a:r>
          </a:p>
        </p:txBody>
      </p:sp>
      <p:pic>
        <p:nvPicPr>
          <p:cNvPr id="1030" name="Picture 6" descr="Web Server PHP/MyAdmin/MySQL – Aplikacje w Google Play">
            <a:extLst>
              <a:ext uri="{FF2B5EF4-FFF2-40B4-BE49-F238E27FC236}">
                <a16:creationId xmlns:a16="http://schemas.microsoft.com/office/drawing/2014/main" id="{380B66FB-E579-F841-AE4E-71DD5932B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" y="6733374"/>
            <a:ext cx="2954800" cy="29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GitHub? — Pythia Foundations">
            <a:extLst>
              <a:ext uri="{FF2B5EF4-FFF2-40B4-BE49-F238E27FC236}">
                <a16:creationId xmlns:a16="http://schemas.microsoft.com/office/drawing/2014/main" id="{A309224F-41E8-2048-ABA6-6FB3D028C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54" y="7272800"/>
            <a:ext cx="1976492" cy="11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riangle 27">
            <a:extLst>
              <a:ext uri="{FF2B5EF4-FFF2-40B4-BE49-F238E27FC236}">
                <a16:creationId xmlns:a16="http://schemas.microsoft.com/office/drawing/2014/main" id="{F6AFA41C-2925-754D-B3FD-DAB513067982}"/>
              </a:ext>
            </a:extLst>
          </p:cNvPr>
          <p:cNvSpPr/>
          <p:nvPr/>
        </p:nvSpPr>
        <p:spPr>
          <a:xfrm rot="5400000">
            <a:off x="397033" y="6151875"/>
            <a:ext cx="1279587" cy="2073657"/>
          </a:xfrm>
          <a:prstGeom prst="triangle">
            <a:avLst>
              <a:gd name="adj" fmla="val 51399"/>
            </a:avLst>
          </a:prstGeom>
          <a:solidFill>
            <a:schemeClr val="accent2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038" name="Picture 14" descr="Sử dụng Visual Studio Code – Miễn phí – Learn CodeGym">
            <a:extLst>
              <a:ext uri="{FF2B5EF4-FFF2-40B4-BE49-F238E27FC236}">
                <a16:creationId xmlns:a16="http://schemas.microsoft.com/office/drawing/2014/main" id="{A38F367C-1B6A-7F49-A99E-5BED4F5B8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217" y="5386682"/>
            <a:ext cx="2223554" cy="11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hy Elmich - Elmich">
            <a:extLst>
              <a:ext uri="{FF2B5EF4-FFF2-40B4-BE49-F238E27FC236}">
                <a16:creationId xmlns:a16="http://schemas.microsoft.com/office/drawing/2014/main" id="{86C32101-28B1-B14C-BAF1-FC5043B2D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" y="2065819"/>
            <a:ext cx="1111777" cy="11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ình ảnh Hệ Thống Mã Hóa Vector Biểu Tượng Dòng Mỏng Thiết Lập PNG , Mã, Mã  Hóa, Máy Tính PNG và Vector với nền trong suốt để tải xuống miễn phí">
            <a:extLst>
              <a:ext uri="{FF2B5EF4-FFF2-40B4-BE49-F238E27FC236}">
                <a16:creationId xmlns:a16="http://schemas.microsoft.com/office/drawing/2014/main" id="{F4782832-0D1B-F44C-A5AE-EEBD7D70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77" y="7289684"/>
            <a:ext cx="1327041" cy="132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FD1F65-DD9D-664B-8052-59B57148CA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8189" y="1303335"/>
            <a:ext cx="2867513" cy="14144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FCC558A-0821-E44E-A8B9-06A96841F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6574" y="1453235"/>
            <a:ext cx="1099824" cy="10998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0A89DF5-F75B-E74B-9AEE-CA077C340B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3620" y="7306423"/>
            <a:ext cx="1024467" cy="10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156</Words>
  <Application>Microsoft Macintosh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My Yen</dc:creator>
  <cp:lastModifiedBy>Nguyen Thi My Yen</cp:lastModifiedBy>
  <cp:revision>2</cp:revision>
  <dcterms:created xsi:type="dcterms:W3CDTF">2024-01-16T01:27:10Z</dcterms:created>
  <dcterms:modified xsi:type="dcterms:W3CDTF">2024-01-25T06:06:02Z</dcterms:modified>
</cp:coreProperties>
</file>