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D5973-AE73-4A15-9B9B-43634E845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24C022-395C-45A8-B491-D42DCB239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BF23ED-842E-46BE-8D5D-ABA02D04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B4-6660-4183-BBCC-B59313C988C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D4B670-7CBE-4A66-9922-E3CC9E4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702B1C-96DC-423C-9422-5130CDAC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FA4-8F3D-4BD3-A70D-EA941B43A3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07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AD7D-A7E0-43B5-A495-F06AA7A8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608717-2ED8-44DB-9A3D-D13C3702E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1CAA31-6B3B-4DBB-83F3-A67F8FE1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B4-6660-4183-BBCC-B59313C988C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D8D6F-B007-4A62-B355-242B6CA6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380B83-C7CD-494F-AC39-BB6DD646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FA4-8F3D-4BD3-A70D-EA941B43A3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55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431BD2E-45D7-4D7C-89B0-FF33DCF91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22D24E-FA3F-4FD8-BE2F-C894FD3E8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E889D0-E5FF-4ACE-BE5A-40C26874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B4-6660-4183-BBCC-B59313C988C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60EE8-A201-4FD0-B856-79439ED4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5F5DD-FCF8-49E1-B655-A10D4F3D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FA4-8F3D-4BD3-A70D-EA941B43A3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42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F2279-C6BF-4208-A9F2-65061C63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737383-7182-4679-B873-9DA44C62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AE6078-4F61-4EBA-8206-7EFCF95B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B4-6660-4183-BBCC-B59313C988C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411FA0-217F-40F5-9D94-6E220087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C9BB42-C114-4BF7-A68F-B37643E0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FA4-8F3D-4BD3-A70D-EA941B43A3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72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1CAF2-5463-4F8A-80C1-43E59A34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5BFBE3-87BD-47E2-8AF1-780D03C6A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B1B30E-D733-4ECB-B3F8-4B29AD3D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B4-6660-4183-BBCC-B59313C988C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30316-E754-480D-8D33-B64503F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80B1CF-D6F0-497B-9284-3A4C5778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FA4-8F3D-4BD3-A70D-EA941B43A3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85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310E7-8D82-4C31-82DA-9F54C1CD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36080-57F5-465B-ABE4-1DC01D766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BF3A41-1D20-436B-BD29-05BA730F5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715D01-DA98-49B0-8292-D11CED50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B4-6660-4183-BBCC-B59313C988C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5EC167-55B8-45AD-ADCB-8529B939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CB5CD7-28DD-4134-90D3-44A44937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FA4-8F3D-4BD3-A70D-EA941B43A3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51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ABD1C-80C1-4D58-85A4-B1FC3E8F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913D97-8EAD-4A01-91E8-23BE8BF1E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46E110-E1AD-46D6-8717-12FE3C9D1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CE22F4-7505-4173-AFEF-61F93C3A5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46A29F-69EA-4CB7-89F6-94565457B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C91794-D23F-4C4C-8256-3E845B30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B4-6660-4183-BBCC-B59313C988C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15A62A-A0A1-4029-B409-0D4D5706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587DEE-5B07-4F3F-A87F-BED80AD5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FA4-8F3D-4BD3-A70D-EA941B43A3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2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6A13A-AEE3-4FF1-BE3D-B7E9451C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B5E1BF-7AAA-4DD4-8446-24D85EF0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B4-6660-4183-BBCC-B59313C988C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544152-2089-4588-AF84-0CAB9CEC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A95839-10B6-4744-84D6-48E52D1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FA4-8F3D-4BD3-A70D-EA941B43A3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70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312DE2-C9E6-4089-AC79-D1C9473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B4-6660-4183-BBCC-B59313C988C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168AD9-7A85-44BE-B55B-26E540EF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15E91B-75BA-44B6-9387-0D1DDE1C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FA4-8F3D-4BD3-A70D-EA941B43A3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9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D631B-424A-4A87-8D33-DD4DAE0F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B9B20-9433-455F-83D5-80A8DA20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12C5B-1006-4F89-BF7D-78C7D5B6A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6161-CC86-4072-B0A3-55F42C62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B4-6660-4183-BBCC-B59313C988C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FE4BEA-7A97-4079-93D9-4D7BA2D0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224501-C76E-4097-9ED7-90B2DE14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FA4-8F3D-4BD3-A70D-EA941B43A3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82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A9F6D-112E-43BE-912A-4183A320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0AF36C-134A-47C9-AFF7-E3DC37F6D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D006D4-5377-445E-8701-B5F75FAC5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69CCDA-24A0-4DED-900C-7CF4602B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22B4-6660-4183-BBCC-B59313C988C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B58486-22C9-4FD1-8917-5615753E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5C2688-DCFE-45F9-94FF-8207B04E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FA4-8F3D-4BD3-A70D-EA941B43A3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95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57FEE3-74C4-432D-B705-665D5818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51F2AF-4001-4EFF-BB3B-DA1CC8FED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E6DF17-950C-42E0-9466-2342877A1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22B4-6660-4183-BBCC-B59313C988CA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DA291-0792-4FB7-AAE5-B038681DE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08DDC5-FCF4-45BF-B3FD-872A7C4FC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EFA4-8F3D-4BD3-A70D-EA941B43A3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6418D-97CE-4DDF-827B-D41D1FD7F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專案開發流程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8E8E9D-55A1-48AA-8949-9379D2492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Pygame</a:t>
            </a:r>
            <a:endParaRPr lang="en-US" altLang="zh-TW" dirty="0"/>
          </a:p>
          <a:p>
            <a:r>
              <a:rPr lang="en-US" altLang="zh-TW" dirty="0"/>
              <a:t>Doodle Jump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52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465B7-D5CA-4057-BCDB-03644EC8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遊戲說明文件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CB52-21C9-42CD-B52E-76EABEB5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遊戲類型：單人動作遊戲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遊戲說明：玩家以左右鍵盤操控角色移動方向，遊戲過程中角色將保持跳躍狀態，並透過踩在更高的板塊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(Platform)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持續向上移動，若掉落在畫面之外則遊戲結束。</a:t>
            </a:r>
          </a:p>
        </p:txBody>
      </p:sp>
    </p:spTree>
    <p:extLst>
      <p:ext uri="{BB962C8B-B14F-4D97-AF65-F5344CB8AC3E}">
        <p14:creationId xmlns:p14="http://schemas.microsoft.com/office/powerpoint/2010/main" val="354236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CC78E-25DF-4BF6-82D9-7168806F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C7F586-D8A1-49A5-99AF-2D32669C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物件設計</a:t>
            </a:r>
            <a:r>
              <a:rPr lang="en-US" altLang="zh-TW" dirty="0"/>
              <a:t>(Data/Behavior)</a:t>
            </a:r>
          </a:p>
          <a:p>
            <a:r>
              <a:rPr lang="en-US" altLang="zh-TW" dirty="0"/>
              <a:t>    1.1 Player(Sprite) </a:t>
            </a:r>
          </a:p>
          <a:p>
            <a:r>
              <a:rPr lang="en-US" altLang="zh-TW" dirty="0"/>
              <a:t>    1.2 Platform(Sprite) </a:t>
            </a:r>
          </a:p>
          <a:p>
            <a:r>
              <a:rPr lang="en-US" altLang="zh-TW" dirty="0"/>
              <a:t>    1.3 </a:t>
            </a:r>
            <a:r>
              <a:rPr lang="en-US" altLang="zh-TW" dirty="0" err="1"/>
              <a:t>GameMode</a:t>
            </a:r>
            <a:r>
              <a:rPr lang="en-US" altLang="zh-TW" dirty="0"/>
              <a:t>(object) &lt;--- </a:t>
            </a:r>
            <a:r>
              <a:rPr lang="en-US" altLang="zh-TW" dirty="0" err="1"/>
              <a:t>playingMode</a:t>
            </a:r>
            <a:endParaRPr lang="en-US" altLang="zh-TW" dirty="0"/>
          </a:p>
          <a:p>
            <a:r>
              <a:rPr lang="en-US" altLang="zh-TW" dirty="0"/>
              <a:t>    1.4 </a:t>
            </a:r>
            <a:r>
              <a:rPr lang="en-US" altLang="zh-TW" dirty="0" err="1"/>
              <a:t>EventGetter</a:t>
            </a:r>
            <a:endParaRPr lang="en-US" altLang="zh-TW" dirty="0"/>
          </a:p>
          <a:p>
            <a:r>
              <a:rPr lang="en-US" altLang="zh-TW" dirty="0"/>
              <a:t>    1.5 </a:t>
            </a:r>
            <a:r>
              <a:rPr lang="en-US" altLang="zh-TW" dirty="0" err="1"/>
              <a:t>ViewController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137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15C6-C69F-4D77-BB59-6128EC87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E934BD-0BA8-49C0-8B99-E1E8B3E2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環境參數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2.1 Screen Size</a:t>
            </a:r>
          </a:p>
          <a:p>
            <a:r>
              <a:rPr lang="en-US" altLang="zh-TW" dirty="0"/>
              <a:t>    2.2 Object Size</a:t>
            </a:r>
          </a:p>
          <a:p>
            <a:r>
              <a:rPr lang="en-US" altLang="zh-TW" dirty="0"/>
              <a:t>    2.3 Color</a:t>
            </a:r>
          </a:p>
          <a:p>
            <a:r>
              <a:rPr lang="en-US" altLang="zh-TW" dirty="0"/>
              <a:t>    2.4 </a:t>
            </a:r>
            <a:r>
              <a:rPr lang="en-US" altLang="zh-TW" dirty="0" err="1"/>
              <a:t>KeyBoard</a:t>
            </a:r>
            <a:r>
              <a:rPr lang="en-US" altLang="zh-TW" dirty="0"/>
              <a:t> Command(string)</a:t>
            </a:r>
          </a:p>
          <a:p>
            <a:r>
              <a:rPr lang="en-US" altLang="zh-TW" dirty="0"/>
              <a:t>    2.5 Image</a:t>
            </a:r>
          </a:p>
          <a:p>
            <a:r>
              <a:rPr lang="en-US" altLang="zh-TW" dirty="0"/>
              <a:t>    2.6 Sound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09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49347-83A6-4E6E-B636-0F9F867C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5BF20-4B86-4278-9D81-7F728EA9E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測試</a:t>
            </a:r>
            <a:endParaRPr lang="en-US" altLang="zh-TW" dirty="0"/>
          </a:p>
          <a:p>
            <a:r>
              <a:rPr lang="zh-TW" altLang="en-US" dirty="0"/>
              <a:t>    </a:t>
            </a:r>
            <a:r>
              <a:rPr lang="en-US" altLang="zh-TW" dirty="0"/>
              <a:t>3.1 Player</a:t>
            </a:r>
          </a:p>
          <a:p>
            <a:r>
              <a:rPr lang="en-US" altLang="zh-TW" dirty="0"/>
              <a:t>    3.2 Platform</a:t>
            </a:r>
          </a:p>
          <a:p>
            <a:r>
              <a:rPr lang="en-US" altLang="zh-TW" dirty="0"/>
              <a:t>    3.3 </a:t>
            </a:r>
            <a:r>
              <a:rPr lang="en-US" altLang="zh-TW" dirty="0" err="1"/>
              <a:t>PlayingMode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4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0555A-0066-4338-AFBD-DC42956F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軟體架構圖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DAC8B41-9816-49DE-8BB6-EA0DBDC6A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11" y="1838326"/>
            <a:ext cx="9161578" cy="4325936"/>
          </a:xfrm>
        </p:spPr>
      </p:pic>
    </p:spTree>
    <p:extLst>
      <p:ext uri="{BB962C8B-B14F-4D97-AF65-F5344CB8AC3E}">
        <p14:creationId xmlns:p14="http://schemas.microsoft.com/office/powerpoint/2010/main" val="412214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147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Office 佈景主題</vt:lpstr>
      <vt:lpstr>Python 專案開發流程</vt:lpstr>
      <vt:lpstr>遊戲說明文件</vt:lpstr>
      <vt:lpstr>System Design</vt:lpstr>
      <vt:lpstr>System Design</vt:lpstr>
      <vt:lpstr>System Design</vt:lpstr>
      <vt:lpstr>軟體架構圖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專案開發流程</dc:title>
  <dc:creator>PTWA 共用帳戶</dc:creator>
  <cp:lastModifiedBy>PTWA 共用帳戶</cp:lastModifiedBy>
  <cp:revision>3</cp:revision>
  <dcterms:created xsi:type="dcterms:W3CDTF">2020-08-28T01:34:08Z</dcterms:created>
  <dcterms:modified xsi:type="dcterms:W3CDTF">2020-08-28T08:07:53Z</dcterms:modified>
</cp:coreProperties>
</file>