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D9D9D9"/>
    <a:srgbClr val="F2F2F2"/>
    <a:srgbClr val="A0A0A0"/>
    <a:srgbClr val="B9B9B9"/>
    <a:srgbClr val="BDBDBD"/>
    <a:srgbClr val="7F7F7F"/>
    <a:srgbClr val="E8A959"/>
    <a:srgbClr val="E7E7E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25" d="100"/>
          <a:sy n="25" d="100"/>
        </p:scale>
        <p:origin x="372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8D54-03C3-49D8-9C70-E5DAC9C9D5E3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539D-7713-4561-97DA-270624BD0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93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8D54-03C3-49D8-9C70-E5DAC9C9D5E3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539D-7713-4561-97DA-270624BD0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1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8D54-03C3-49D8-9C70-E5DAC9C9D5E3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539D-7713-4561-97DA-270624BD0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7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8D54-03C3-49D8-9C70-E5DAC9C9D5E3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539D-7713-4561-97DA-270624BD0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34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8D54-03C3-49D8-9C70-E5DAC9C9D5E3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539D-7713-4561-97DA-270624BD0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7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8D54-03C3-49D8-9C70-E5DAC9C9D5E3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539D-7713-4561-97DA-270624BD0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74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8D54-03C3-49D8-9C70-E5DAC9C9D5E3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539D-7713-4561-97DA-270624BD0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53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8D54-03C3-49D8-9C70-E5DAC9C9D5E3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539D-7713-4561-97DA-270624BD0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63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8D54-03C3-49D8-9C70-E5DAC9C9D5E3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539D-7713-4561-97DA-270624BD0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57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8D54-03C3-49D8-9C70-E5DAC9C9D5E3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539D-7713-4561-97DA-270624BD0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4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8D54-03C3-49D8-9C70-E5DAC9C9D5E3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539D-7713-4561-97DA-270624BD0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26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B8D54-03C3-49D8-9C70-E5DAC9C9D5E3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1539D-7713-4561-97DA-270624BD0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74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" y="171450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정보 구조도</a:t>
            </a:r>
            <a:endParaRPr lang="ko-KR" altLang="en-US" sz="2000" b="1"/>
          </a:p>
        </p:txBody>
      </p:sp>
      <p:grpSp>
        <p:nvGrpSpPr>
          <p:cNvPr id="46" name="그룹 45"/>
          <p:cNvGrpSpPr/>
          <p:nvPr/>
        </p:nvGrpSpPr>
        <p:grpSpPr>
          <a:xfrm>
            <a:off x="1847850" y="704850"/>
            <a:ext cx="2209800" cy="2387600"/>
            <a:chOff x="1790700" y="171450"/>
            <a:chExt cx="2381250" cy="2387600"/>
          </a:xfrm>
        </p:grpSpPr>
        <p:sp>
          <p:nvSpPr>
            <p:cNvPr id="3" name="직사각형 2"/>
            <p:cNvSpPr/>
            <p:nvPr/>
          </p:nvSpPr>
          <p:spPr>
            <a:xfrm>
              <a:off x="1790700" y="171450"/>
              <a:ext cx="2381250" cy="438150"/>
            </a:xfrm>
            <a:prstGeom prst="rect">
              <a:avLst/>
            </a:prstGeom>
            <a:solidFill>
              <a:srgbClr val="F2F2F2"/>
            </a:solidFill>
            <a:ln w="38100">
              <a:solidFill>
                <a:srgbClr val="E7E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Depth 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790700" y="666750"/>
              <a:ext cx="2381250" cy="438150"/>
            </a:xfrm>
            <a:prstGeom prst="rect">
              <a:avLst/>
            </a:prstGeom>
            <a:solidFill>
              <a:srgbClr val="D9D9D9"/>
            </a:solidFill>
            <a:ln w="38100">
              <a:solidFill>
                <a:srgbClr val="E7E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Depth 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790700" y="1155700"/>
              <a:ext cx="2381250" cy="438150"/>
            </a:xfrm>
            <a:prstGeom prst="rect">
              <a:avLst/>
            </a:prstGeom>
            <a:solidFill>
              <a:srgbClr val="BFBFBF"/>
            </a:solidFill>
            <a:ln w="38100">
              <a:solidFill>
                <a:srgbClr val="E7E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Depth 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790700" y="1644650"/>
              <a:ext cx="2381250" cy="438150"/>
            </a:xfrm>
            <a:prstGeom prst="rect">
              <a:avLst/>
            </a:prstGeom>
            <a:solidFill>
              <a:srgbClr val="7F7F7F"/>
            </a:solidFill>
            <a:ln w="38100">
              <a:solidFill>
                <a:srgbClr val="E7E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Depth 4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90700" y="2120900"/>
              <a:ext cx="2381250" cy="438150"/>
            </a:xfrm>
            <a:prstGeom prst="rect">
              <a:avLst/>
            </a:prstGeom>
            <a:solidFill>
              <a:srgbClr val="E8A959"/>
            </a:solidFill>
            <a:ln w="38100">
              <a:solidFill>
                <a:srgbClr val="E7E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Depth 5</a:t>
              </a:r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0500" y="1739810"/>
            <a:ext cx="1420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색채 계획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폰트 페이스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정보 구조도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레이아웃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21757" y="-99756"/>
            <a:ext cx="12529225" cy="695775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431654" y="2647457"/>
            <a:ext cx="1761686" cy="438150"/>
          </a:xfrm>
          <a:prstGeom prst="rect">
            <a:avLst/>
          </a:prstGeom>
          <a:solidFill>
            <a:schemeClr val="bg1"/>
          </a:solidFill>
          <a:ln w="381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Homepage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7833772" y="3092450"/>
            <a:ext cx="1390650" cy="547687"/>
            <a:chOff x="-4015740" y="4656984"/>
            <a:chExt cx="1390650" cy="547687"/>
          </a:xfrm>
        </p:grpSpPr>
        <p:sp>
          <p:nvSpPr>
            <p:cNvPr id="50" name="직사각형 49"/>
            <p:cNvSpPr/>
            <p:nvPr/>
          </p:nvSpPr>
          <p:spPr>
            <a:xfrm>
              <a:off x="-4015740" y="4656984"/>
              <a:ext cx="1390650" cy="276225"/>
            </a:xfrm>
            <a:prstGeom prst="rect">
              <a:avLst/>
            </a:prstGeom>
            <a:solidFill>
              <a:srgbClr val="F2F2F2"/>
            </a:solidFill>
            <a:ln w="38100">
              <a:solidFill>
                <a:srgbClr val="BEBE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로그인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-4015740" y="4928446"/>
              <a:ext cx="1390650" cy="276225"/>
            </a:xfrm>
            <a:prstGeom prst="rect">
              <a:avLst/>
            </a:prstGeom>
            <a:solidFill>
              <a:srgbClr val="F2F2F2"/>
            </a:solidFill>
            <a:ln w="38100">
              <a:solidFill>
                <a:srgbClr val="BEBE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회원가입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921875" y="3097971"/>
            <a:ext cx="1390650" cy="995362"/>
            <a:chOff x="-2152650" y="4187613"/>
            <a:chExt cx="1390650" cy="995362"/>
          </a:xfrm>
        </p:grpSpPr>
        <p:sp>
          <p:nvSpPr>
            <p:cNvPr id="60" name="직사각형 59"/>
            <p:cNvSpPr/>
            <p:nvPr/>
          </p:nvSpPr>
          <p:spPr>
            <a:xfrm>
              <a:off x="-2152650" y="4187613"/>
              <a:ext cx="1390650" cy="276225"/>
            </a:xfrm>
            <a:prstGeom prst="rect">
              <a:avLst/>
            </a:prstGeom>
            <a:solidFill>
              <a:srgbClr val="D9D9D9"/>
            </a:solidFill>
            <a:ln w="38100">
              <a:solidFill>
                <a:srgbClr val="BEBE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관리자 모드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-2152650" y="4635288"/>
              <a:ext cx="1390650" cy="276225"/>
            </a:xfrm>
            <a:prstGeom prst="rect">
              <a:avLst/>
            </a:prstGeom>
            <a:solidFill>
              <a:srgbClr val="D9D9D9"/>
            </a:solidFill>
            <a:ln w="38100">
              <a:solidFill>
                <a:srgbClr val="BEBE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비밀번호 변경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-2152650" y="4906750"/>
              <a:ext cx="1390650" cy="276225"/>
            </a:xfrm>
            <a:prstGeom prst="rect">
              <a:avLst/>
            </a:prstGeom>
            <a:solidFill>
              <a:srgbClr val="D9D9D9"/>
            </a:solidFill>
            <a:ln w="38100">
              <a:solidFill>
                <a:srgbClr val="BEBE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로그아웃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/>
          <p:cNvCxnSpPr/>
          <p:nvPr/>
        </p:nvCxnSpPr>
        <p:spPr>
          <a:xfrm>
            <a:off x="10617200" y="2200274"/>
            <a:ext cx="0" cy="279400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8689138" y="2244725"/>
            <a:ext cx="0" cy="279400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832600" y="2232025"/>
            <a:ext cx="0" cy="279400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50" y="691787"/>
            <a:ext cx="5452976" cy="1708514"/>
          </a:xfrm>
          <a:prstGeom prst="rect">
            <a:avLst/>
          </a:prstGeom>
        </p:spPr>
      </p:pic>
      <p:cxnSp>
        <p:nvCxnSpPr>
          <p:cNvPr id="70" name="직선 연결선 69"/>
          <p:cNvCxnSpPr/>
          <p:nvPr/>
        </p:nvCxnSpPr>
        <p:spPr>
          <a:xfrm flipV="1">
            <a:off x="6845300" y="2502191"/>
            <a:ext cx="3771900" cy="12409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0617200" y="2511717"/>
            <a:ext cx="0" cy="560854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0" idx="3"/>
            <a:endCxn id="60" idx="1"/>
          </p:cNvCxnSpPr>
          <p:nvPr/>
        </p:nvCxnSpPr>
        <p:spPr>
          <a:xfrm>
            <a:off x="9224422" y="3230563"/>
            <a:ext cx="697453" cy="5521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9573148" y="3230562"/>
            <a:ext cx="0" cy="586546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9573148" y="3817108"/>
            <a:ext cx="348727" cy="0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18" idx="2"/>
          </p:cNvCxnSpPr>
          <p:nvPr/>
        </p:nvCxnSpPr>
        <p:spPr>
          <a:xfrm>
            <a:off x="6312497" y="3085607"/>
            <a:ext cx="0" cy="1240118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6324600" y="3352607"/>
            <a:ext cx="1509172" cy="11305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4801293" y="3658892"/>
            <a:ext cx="1509172" cy="11305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568" y="3391494"/>
            <a:ext cx="1236585" cy="603331"/>
          </a:xfrm>
          <a:prstGeom prst="rect">
            <a:avLst/>
          </a:prstGeom>
        </p:spPr>
      </p:pic>
      <p:cxnSp>
        <p:nvCxnSpPr>
          <p:cNvPr id="92" name="직선 연결선 91"/>
          <p:cNvCxnSpPr/>
          <p:nvPr/>
        </p:nvCxnSpPr>
        <p:spPr>
          <a:xfrm>
            <a:off x="2044700" y="4293869"/>
            <a:ext cx="8488277" cy="31856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044700" y="4293869"/>
            <a:ext cx="0" cy="279400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3683000" y="4282438"/>
            <a:ext cx="0" cy="279400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5406254" y="4307838"/>
            <a:ext cx="0" cy="279400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7091886" y="4325725"/>
            <a:ext cx="0" cy="279400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851900" y="4325725"/>
            <a:ext cx="0" cy="279400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10532977" y="4321807"/>
            <a:ext cx="0" cy="279400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368" y="4518872"/>
            <a:ext cx="10206258" cy="21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3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27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dw-020</dc:creator>
  <cp:lastModifiedBy>dw-020</cp:lastModifiedBy>
  <cp:revision>7</cp:revision>
  <dcterms:created xsi:type="dcterms:W3CDTF">2025-01-14T05:55:48Z</dcterms:created>
  <dcterms:modified xsi:type="dcterms:W3CDTF">2025-01-14T07:04:05Z</dcterms:modified>
</cp:coreProperties>
</file>