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4" r:id="rId2"/>
    <p:sldId id="266" r:id="rId3"/>
    <p:sldId id="267" r:id="rId4"/>
    <p:sldId id="265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73" autoAdjust="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50B1084-1302-4387-94E9-38BA199ED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1D740-46DE-4AC4-A65D-95455E5AB2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EACA6-1395-4ACE-851D-1330F820D017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67CBD-D46C-4C01-B215-00E88FAA1D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F01EC-B23A-48B9-831F-3C04FF2E3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48CE8-0223-420E-8264-7FB93D454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1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62E7D-CF9E-4502-A42C-4105903BC13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76DB3-D132-4B68-9ADA-9EA150BA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물통을 만들 땐 </a:t>
            </a:r>
            <a:r>
              <a:rPr lang="ko-KR" altLang="en-US" dirty="0" err="1"/>
              <a:t>라쓰를</a:t>
            </a:r>
            <a:r>
              <a:rPr lang="ko-KR" altLang="en-US" dirty="0"/>
              <a:t> 이용하여 만들었고</a:t>
            </a:r>
            <a:r>
              <a:rPr lang="en-US" altLang="ko-KR" dirty="0"/>
              <a:t>, </a:t>
            </a:r>
            <a:r>
              <a:rPr lang="ko-KR" altLang="en-US" dirty="0" err="1"/>
              <a:t>프로틴통과</a:t>
            </a:r>
            <a:r>
              <a:rPr lang="ko-KR" altLang="en-US" dirty="0"/>
              <a:t> 아령을 만들 때는 공통적으로 실린더에 </a:t>
            </a:r>
            <a:r>
              <a:rPr lang="ko-KR" altLang="en-US" dirty="0" err="1"/>
              <a:t>익스트루드를</a:t>
            </a:r>
            <a:r>
              <a:rPr lang="ko-KR" altLang="en-US" dirty="0"/>
              <a:t> 사용하였습니다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6DB3-D132-4B68-9ADA-9EA150BA5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무게추를 담은 상자를 만들 때 </a:t>
            </a:r>
            <a:r>
              <a:rPr lang="en-US" altLang="ko-KR" dirty="0"/>
              <a:t>Box</a:t>
            </a:r>
            <a:r>
              <a:rPr lang="ko-KR" altLang="en-US" dirty="0"/>
              <a:t>의 면을 뚫고 </a:t>
            </a:r>
            <a:r>
              <a:rPr lang="en-US" altLang="ko-KR" dirty="0"/>
              <a:t>shell</a:t>
            </a:r>
            <a:r>
              <a:rPr lang="ko-KR" altLang="en-US" dirty="0"/>
              <a:t>을 이용해주었습니다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6DB3-D132-4B68-9ADA-9EA150BA5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샌드백의 연결부를 만들 때 </a:t>
            </a:r>
            <a:r>
              <a:rPr lang="en-US" altLang="ko-KR" dirty="0"/>
              <a:t>swift loop</a:t>
            </a:r>
            <a:r>
              <a:rPr lang="ko-KR" altLang="en-US" dirty="0"/>
              <a:t>를 써서 면을 만들고 </a:t>
            </a:r>
            <a:r>
              <a:rPr lang="ko-KR" altLang="en-US" dirty="0" err="1"/>
              <a:t>브릿지해주었습니다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6DB3-D132-4B68-9ADA-9EA150BA5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76DB3-D132-4B68-9ADA-9EA150BA5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44F7-4652-4F26-B674-1DF39492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6AC27-E7C5-4394-9483-FE6D0D14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D548-78B4-4C70-AD62-EFFC3888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360A-112D-4170-9BA2-B9E9A4BB7E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CC1C-7A0A-485A-99DD-71FDEA11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A6B93-B991-411C-ABB6-EEFAB30F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1E9A-0A3F-47D0-BF7F-57DC52EC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F3C2-1A58-472D-962B-B1FEFD2A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60D8-BE6C-4F29-9B26-479CC272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979D-3CAE-4211-AA65-72167BB5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360A-112D-4170-9BA2-B9E9A4BB7E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5BCE-F1DB-4D4A-B778-4706FD2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B39-A11F-43CB-9F35-2FF986CE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1E9A-0A3F-47D0-BF7F-57DC52EC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192B8-2B09-410A-AECD-46D6632B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E866-8FDE-4774-B3E6-8F43F5AC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4A1A-71F4-48C8-AE09-9F33B4B91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360A-112D-4170-9BA2-B9E9A4BB7E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09A1-B991-4201-882C-B70DA0E6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88AE-7EE1-412E-9EEC-A262A90D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1E9A-0A3F-47D0-BF7F-57DC52EC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ABDE6-8E69-4A18-8ABC-9E0BBB1FE071}"/>
              </a:ext>
            </a:extLst>
          </p:cNvPr>
          <p:cNvSpPr/>
          <p:nvPr/>
        </p:nvSpPr>
        <p:spPr>
          <a:xfrm>
            <a:off x="4426533" y="0"/>
            <a:ext cx="776546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E7162-09D6-4796-A2C7-62D5FE2FAFE3}"/>
              </a:ext>
            </a:extLst>
          </p:cNvPr>
          <p:cNvSpPr/>
          <p:nvPr/>
        </p:nvSpPr>
        <p:spPr>
          <a:xfrm>
            <a:off x="1343291" y="337622"/>
            <a:ext cx="2946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202114110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조예나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02E507-EDBE-4319-8B82-2D3EA40169D8}"/>
              </a:ext>
            </a:extLst>
          </p:cNvPr>
          <p:cNvGrpSpPr/>
          <p:nvPr/>
        </p:nvGrpSpPr>
        <p:grpSpPr>
          <a:xfrm>
            <a:off x="565772" y="439897"/>
            <a:ext cx="559950" cy="109338"/>
            <a:chOff x="774700" y="759599"/>
            <a:chExt cx="559950" cy="1093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C02023-4A0C-457D-A722-A336F94E823E}"/>
                </a:ext>
              </a:extLst>
            </p:cNvPr>
            <p:cNvGrpSpPr/>
            <p:nvPr/>
          </p:nvGrpSpPr>
          <p:grpSpPr>
            <a:xfrm>
              <a:off x="803276" y="759599"/>
              <a:ext cx="531374" cy="109338"/>
              <a:chOff x="777520" y="759599"/>
              <a:chExt cx="531374" cy="109338"/>
            </a:xfrm>
            <a:solidFill>
              <a:schemeClr val="bg1">
                <a:lumMod val="7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72026FC-B953-4B4A-9345-10B25B5F5343}"/>
                  </a:ext>
                </a:extLst>
              </p:cNvPr>
              <p:cNvSpPr/>
              <p:nvPr/>
            </p:nvSpPr>
            <p:spPr>
              <a:xfrm>
                <a:off x="777520" y="75959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58CB1A8-65B9-48A1-9779-9A931DA2AFDF}"/>
                  </a:ext>
                </a:extLst>
              </p:cNvPr>
              <p:cNvSpPr/>
              <p:nvPr/>
            </p:nvSpPr>
            <p:spPr>
              <a:xfrm>
                <a:off x="988658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0F5F682-A18D-4049-A5DC-3C9067791B86}"/>
                  </a:ext>
                </a:extLst>
              </p:cNvPr>
              <p:cNvSpPr/>
              <p:nvPr/>
            </p:nvSpPr>
            <p:spPr>
              <a:xfrm>
                <a:off x="1199796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064E0E-D13E-457D-91C9-F80FD03519B9}"/>
                </a:ext>
              </a:extLst>
            </p:cNvPr>
            <p:cNvGrpSpPr/>
            <p:nvPr/>
          </p:nvGrpSpPr>
          <p:grpSpPr>
            <a:xfrm>
              <a:off x="774700" y="759599"/>
              <a:ext cx="525504" cy="103468"/>
              <a:chOff x="780455" y="762534"/>
              <a:chExt cx="525504" cy="1034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2E0BD97-E7CF-4787-82E2-C15837DEA3F6}"/>
                  </a:ext>
                </a:extLst>
              </p:cNvPr>
              <p:cNvSpPr/>
              <p:nvPr/>
            </p:nvSpPr>
            <p:spPr>
              <a:xfrm>
                <a:off x="780455" y="76253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B4D766-FD4C-4797-B99B-1D95C9995109}"/>
                  </a:ext>
                </a:extLst>
              </p:cNvPr>
              <p:cNvSpPr/>
              <p:nvPr/>
            </p:nvSpPr>
            <p:spPr>
              <a:xfrm>
                <a:off x="991593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9FEE2FB-4C3E-4CBB-8BB8-63A3721BF702}"/>
                  </a:ext>
                </a:extLst>
              </p:cNvPr>
              <p:cNvSpPr/>
              <p:nvPr/>
            </p:nvSpPr>
            <p:spPr>
              <a:xfrm>
                <a:off x="1202731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9D2E4D-489B-449D-B002-85F75B81E61D}"/>
              </a:ext>
            </a:extLst>
          </p:cNvPr>
          <p:cNvSpPr txBox="1"/>
          <p:nvPr/>
        </p:nvSpPr>
        <p:spPr>
          <a:xfrm>
            <a:off x="458226" y="1239990"/>
            <a:ext cx="373380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아령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프로틴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통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물통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4EA7CD89-4FDA-4F82-A034-080062235D30}"/>
              </a:ext>
            </a:extLst>
          </p:cNvPr>
          <p:cNvSpPr/>
          <p:nvPr/>
        </p:nvSpPr>
        <p:spPr>
          <a:xfrm>
            <a:off x="8716093" y="5904541"/>
            <a:ext cx="294675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아령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AA8AAC14-7396-4585-A88A-CEBA0361CD38}"/>
              </a:ext>
            </a:extLst>
          </p:cNvPr>
          <p:cNvSpPr/>
          <p:nvPr/>
        </p:nvSpPr>
        <p:spPr>
          <a:xfrm>
            <a:off x="805486" y="5188216"/>
            <a:ext cx="375093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물통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 Lathe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를 이용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F2B4D-CA05-45A7-8417-A42F70CB2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41" y="1394540"/>
            <a:ext cx="6350449" cy="3981058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B9F5CCB-7D56-403A-BADA-F7F979E57E61}"/>
              </a:ext>
            </a:extLst>
          </p:cNvPr>
          <p:cNvCxnSpPr/>
          <p:nvPr/>
        </p:nvCxnSpPr>
        <p:spPr>
          <a:xfrm flipH="1">
            <a:off x="4732256" y="4128940"/>
            <a:ext cx="2139047" cy="8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1932A6-5E54-4C8E-ACEA-84A67999025B}"/>
              </a:ext>
            </a:extLst>
          </p:cNvPr>
          <p:cNvCxnSpPr>
            <a:cxnSpLocks/>
          </p:cNvCxnSpPr>
          <p:nvPr/>
        </p:nvCxnSpPr>
        <p:spPr>
          <a:xfrm flipH="1" flipV="1">
            <a:off x="6492569" y="1089282"/>
            <a:ext cx="447727" cy="96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6CBF8C-A9B0-4235-A912-AA2621B7CC88}"/>
              </a:ext>
            </a:extLst>
          </p:cNvPr>
          <p:cNvCxnSpPr>
            <a:cxnSpLocks/>
          </p:cNvCxnSpPr>
          <p:nvPr/>
        </p:nvCxnSpPr>
        <p:spPr>
          <a:xfrm>
            <a:off x="9070848" y="4562573"/>
            <a:ext cx="850392" cy="1251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B17-6F4F-4EBC-A973-E62C332FA3B1}"/>
              </a:ext>
            </a:extLst>
          </p:cNvPr>
          <p:cNvSpPr/>
          <p:nvPr/>
        </p:nvSpPr>
        <p:spPr>
          <a:xfrm>
            <a:off x="8447862" y="1795790"/>
            <a:ext cx="2946756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프로틴통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아령을  만들 때 공통적으로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cylinder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extrude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사용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26BFBB-316A-47C8-ACE9-3EAF631C3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749" y="528710"/>
            <a:ext cx="3749365" cy="377985"/>
          </a:xfrm>
          <a:prstGeom prst="rect">
            <a:avLst/>
          </a:prstGeom>
        </p:spPr>
      </p:pic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ADD7A388-6405-4450-A25E-93314E86FD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52"/>
    </mc:Choice>
    <mc:Fallback>
      <p:transition spd="slow" advTm="9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ABDE6-8E69-4A18-8ABC-9E0BBB1FE071}"/>
              </a:ext>
            </a:extLst>
          </p:cNvPr>
          <p:cNvSpPr/>
          <p:nvPr/>
        </p:nvSpPr>
        <p:spPr>
          <a:xfrm>
            <a:off x="4426533" y="0"/>
            <a:ext cx="776546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E7162-09D6-4796-A2C7-62D5FE2FAFE3}"/>
              </a:ext>
            </a:extLst>
          </p:cNvPr>
          <p:cNvSpPr/>
          <p:nvPr/>
        </p:nvSpPr>
        <p:spPr>
          <a:xfrm>
            <a:off x="1343291" y="337622"/>
            <a:ext cx="2946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202114110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조예나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02E507-EDBE-4319-8B82-2D3EA40169D8}"/>
              </a:ext>
            </a:extLst>
          </p:cNvPr>
          <p:cNvGrpSpPr/>
          <p:nvPr/>
        </p:nvGrpSpPr>
        <p:grpSpPr>
          <a:xfrm>
            <a:off x="565772" y="439897"/>
            <a:ext cx="559950" cy="109338"/>
            <a:chOff x="774700" y="759599"/>
            <a:chExt cx="559950" cy="1093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C02023-4A0C-457D-A722-A336F94E823E}"/>
                </a:ext>
              </a:extLst>
            </p:cNvPr>
            <p:cNvGrpSpPr/>
            <p:nvPr/>
          </p:nvGrpSpPr>
          <p:grpSpPr>
            <a:xfrm>
              <a:off x="803276" y="759599"/>
              <a:ext cx="531374" cy="109338"/>
              <a:chOff x="777520" y="759599"/>
              <a:chExt cx="531374" cy="109338"/>
            </a:xfrm>
            <a:solidFill>
              <a:schemeClr val="bg1">
                <a:lumMod val="7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72026FC-B953-4B4A-9345-10B25B5F5343}"/>
                  </a:ext>
                </a:extLst>
              </p:cNvPr>
              <p:cNvSpPr/>
              <p:nvPr/>
            </p:nvSpPr>
            <p:spPr>
              <a:xfrm>
                <a:off x="777520" y="75959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58CB1A8-65B9-48A1-9779-9A931DA2AFDF}"/>
                  </a:ext>
                </a:extLst>
              </p:cNvPr>
              <p:cNvSpPr/>
              <p:nvPr/>
            </p:nvSpPr>
            <p:spPr>
              <a:xfrm>
                <a:off x="988658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0F5F682-A18D-4049-A5DC-3C9067791B86}"/>
                  </a:ext>
                </a:extLst>
              </p:cNvPr>
              <p:cNvSpPr/>
              <p:nvPr/>
            </p:nvSpPr>
            <p:spPr>
              <a:xfrm>
                <a:off x="1199796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064E0E-D13E-457D-91C9-F80FD03519B9}"/>
                </a:ext>
              </a:extLst>
            </p:cNvPr>
            <p:cNvGrpSpPr/>
            <p:nvPr/>
          </p:nvGrpSpPr>
          <p:grpSpPr>
            <a:xfrm>
              <a:off x="774700" y="759599"/>
              <a:ext cx="525504" cy="103468"/>
              <a:chOff x="780455" y="762534"/>
              <a:chExt cx="525504" cy="1034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2E0BD97-E7CF-4787-82E2-C15837DEA3F6}"/>
                  </a:ext>
                </a:extLst>
              </p:cNvPr>
              <p:cNvSpPr/>
              <p:nvPr/>
            </p:nvSpPr>
            <p:spPr>
              <a:xfrm>
                <a:off x="780455" y="76253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B4D766-FD4C-4797-B99B-1D95C9995109}"/>
                  </a:ext>
                </a:extLst>
              </p:cNvPr>
              <p:cNvSpPr/>
              <p:nvPr/>
            </p:nvSpPr>
            <p:spPr>
              <a:xfrm>
                <a:off x="991593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9FEE2FB-4C3E-4CBB-8BB8-63A3721BF702}"/>
                  </a:ext>
                </a:extLst>
              </p:cNvPr>
              <p:cNvSpPr/>
              <p:nvPr/>
            </p:nvSpPr>
            <p:spPr>
              <a:xfrm>
                <a:off x="1202731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9D2E4D-489B-449D-B002-85F75B81E61D}"/>
              </a:ext>
            </a:extLst>
          </p:cNvPr>
          <p:cNvSpPr txBox="1"/>
          <p:nvPr/>
        </p:nvSpPr>
        <p:spPr>
          <a:xfrm>
            <a:off x="441740" y="1359005"/>
            <a:ext cx="373380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체스트프레스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B17-6F4F-4EBC-A973-E62C332FA3B1}"/>
              </a:ext>
            </a:extLst>
          </p:cNvPr>
          <p:cNvSpPr/>
          <p:nvPr/>
        </p:nvSpPr>
        <p:spPr>
          <a:xfrm>
            <a:off x="6172991" y="311113"/>
            <a:ext cx="294675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면 연결 시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bridge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사용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AA8AAC14-7396-4585-A88A-CEBA0361CD38}"/>
              </a:ext>
            </a:extLst>
          </p:cNvPr>
          <p:cNvSpPr/>
          <p:nvPr/>
        </p:nvSpPr>
        <p:spPr>
          <a:xfrm>
            <a:off x="648897" y="5798159"/>
            <a:ext cx="375093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Box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의 면 제거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-&gt; shell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이용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36406C-C109-4126-8AC2-3578453A2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041" y="1237780"/>
            <a:ext cx="5816088" cy="3999323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B9F5CCB-7D56-403A-BADA-F7F979E57E61}"/>
              </a:ext>
            </a:extLst>
          </p:cNvPr>
          <p:cNvCxnSpPr>
            <a:cxnSpLocks/>
          </p:cNvCxnSpPr>
          <p:nvPr/>
        </p:nvCxnSpPr>
        <p:spPr>
          <a:xfrm flipH="1">
            <a:off x="5506545" y="3297387"/>
            <a:ext cx="2037562" cy="56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34C4FF4-04C0-4BA0-9EBD-74D523549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43" y="185667"/>
            <a:ext cx="2859991" cy="2075008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1932A6-5E54-4C8E-ACEA-84A67999025B}"/>
              </a:ext>
            </a:extLst>
          </p:cNvPr>
          <p:cNvCxnSpPr>
            <a:cxnSpLocks/>
          </p:cNvCxnSpPr>
          <p:nvPr/>
        </p:nvCxnSpPr>
        <p:spPr>
          <a:xfrm flipV="1">
            <a:off x="8994250" y="2066891"/>
            <a:ext cx="709043" cy="84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C607EA8-4E7C-4E30-9B68-BCDD3FC8A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47" y="2853368"/>
            <a:ext cx="4701244" cy="2834083"/>
          </a:xfrm>
          <a:prstGeom prst="rect">
            <a:avLst/>
          </a:prstGeom>
        </p:spPr>
      </p:pic>
      <p:pic>
        <p:nvPicPr>
          <p:cNvPr id="17" name="오디오 16">
            <a:hlinkClick r:id="" action="ppaction://media"/>
            <a:extLst>
              <a:ext uri="{FF2B5EF4-FFF2-40B4-BE49-F238E27FC236}">
                <a16:creationId xmlns:a16="http://schemas.microsoft.com/office/drawing/2014/main" id="{1D660865-A88A-4616-B8E6-2AF5AE7B39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2"/>
    </mc:Choice>
    <mc:Fallback>
      <p:transition spd="slow" advTm="6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ABDE6-8E69-4A18-8ABC-9E0BBB1FE071}"/>
              </a:ext>
            </a:extLst>
          </p:cNvPr>
          <p:cNvSpPr/>
          <p:nvPr/>
        </p:nvSpPr>
        <p:spPr>
          <a:xfrm>
            <a:off x="4426533" y="0"/>
            <a:ext cx="776546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E7162-09D6-4796-A2C7-62D5FE2FAFE3}"/>
              </a:ext>
            </a:extLst>
          </p:cNvPr>
          <p:cNvSpPr/>
          <p:nvPr/>
        </p:nvSpPr>
        <p:spPr>
          <a:xfrm>
            <a:off x="1343291" y="337622"/>
            <a:ext cx="2946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202114110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조예나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02E507-EDBE-4319-8B82-2D3EA40169D8}"/>
              </a:ext>
            </a:extLst>
          </p:cNvPr>
          <p:cNvGrpSpPr/>
          <p:nvPr/>
        </p:nvGrpSpPr>
        <p:grpSpPr>
          <a:xfrm>
            <a:off x="565772" y="439897"/>
            <a:ext cx="559950" cy="109338"/>
            <a:chOff x="774700" y="759599"/>
            <a:chExt cx="559950" cy="1093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C02023-4A0C-457D-A722-A336F94E823E}"/>
                </a:ext>
              </a:extLst>
            </p:cNvPr>
            <p:cNvGrpSpPr/>
            <p:nvPr/>
          </p:nvGrpSpPr>
          <p:grpSpPr>
            <a:xfrm>
              <a:off x="803276" y="759599"/>
              <a:ext cx="531374" cy="109338"/>
              <a:chOff x="777520" y="759599"/>
              <a:chExt cx="531374" cy="109338"/>
            </a:xfrm>
            <a:solidFill>
              <a:schemeClr val="bg1">
                <a:lumMod val="7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72026FC-B953-4B4A-9345-10B25B5F5343}"/>
                  </a:ext>
                </a:extLst>
              </p:cNvPr>
              <p:cNvSpPr/>
              <p:nvPr/>
            </p:nvSpPr>
            <p:spPr>
              <a:xfrm>
                <a:off x="777520" y="75959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58CB1A8-65B9-48A1-9779-9A931DA2AFDF}"/>
                  </a:ext>
                </a:extLst>
              </p:cNvPr>
              <p:cNvSpPr/>
              <p:nvPr/>
            </p:nvSpPr>
            <p:spPr>
              <a:xfrm>
                <a:off x="988658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0F5F682-A18D-4049-A5DC-3C9067791B86}"/>
                  </a:ext>
                </a:extLst>
              </p:cNvPr>
              <p:cNvSpPr/>
              <p:nvPr/>
            </p:nvSpPr>
            <p:spPr>
              <a:xfrm>
                <a:off x="1199796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064E0E-D13E-457D-91C9-F80FD03519B9}"/>
                </a:ext>
              </a:extLst>
            </p:cNvPr>
            <p:cNvGrpSpPr/>
            <p:nvPr/>
          </p:nvGrpSpPr>
          <p:grpSpPr>
            <a:xfrm>
              <a:off x="774700" y="759599"/>
              <a:ext cx="525504" cy="103468"/>
              <a:chOff x="780455" y="762534"/>
              <a:chExt cx="525504" cy="1034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2E0BD97-E7CF-4787-82E2-C15837DEA3F6}"/>
                  </a:ext>
                </a:extLst>
              </p:cNvPr>
              <p:cNvSpPr/>
              <p:nvPr/>
            </p:nvSpPr>
            <p:spPr>
              <a:xfrm>
                <a:off x="780455" y="76253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B4D766-FD4C-4797-B99B-1D95C9995109}"/>
                  </a:ext>
                </a:extLst>
              </p:cNvPr>
              <p:cNvSpPr/>
              <p:nvPr/>
            </p:nvSpPr>
            <p:spPr>
              <a:xfrm>
                <a:off x="991593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9FEE2FB-4C3E-4CBB-8BB8-63A3721BF702}"/>
                  </a:ext>
                </a:extLst>
              </p:cNvPr>
              <p:cNvSpPr/>
              <p:nvPr/>
            </p:nvSpPr>
            <p:spPr>
              <a:xfrm>
                <a:off x="1202731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9D2E4D-489B-449D-B002-85F75B81E61D}"/>
              </a:ext>
            </a:extLst>
          </p:cNvPr>
          <p:cNvSpPr txBox="1"/>
          <p:nvPr/>
        </p:nvSpPr>
        <p:spPr>
          <a:xfrm>
            <a:off x="556247" y="1427771"/>
            <a:ext cx="373380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샌드백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B17-6F4F-4EBC-A973-E62C332FA3B1}"/>
              </a:ext>
            </a:extLst>
          </p:cNvPr>
          <p:cNvSpPr/>
          <p:nvPr/>
        </p:nvSpPr>
        <p:spPr>
          <a:xfrm>
            <a:off x="2069705" y="5997158"/>
            <a:ext cx="2324411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연결부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만들 때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swift loop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를 써서 면을 만들고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bridge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2AD0C-075F-4FB5-816B-CB3EC5CB9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33" y="939882"/>
            <a:ext cx="6623092" cy="4978236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B9F5CCB-7D56-403A-BADA-F7F979E57E61}"/>
              </a:ext>
            </a:extLst>
          </p:cNvPr>
          <p:cNvCxnSpPr>
            <a:cxnSpLocks/>
          </p:cNvCxnSpPr>
          <p:nvPr/>
        </p:nvCxnSpPr>
        <p:spPr>
          <a:xfrm flipH="1">
            <a:off x="4187952" y="2841456"/>
            <a:ext cx="4329272" cy="162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ED41E1A-5F30-4DF2-90C0-48E70B6B0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40" y="2944211"/>
            <a:ext cx="3915321" cy="2876951"/>
          </a:xfrm>
          <a:prstGeom prst="rect">
            <a:avLst/>
          </a:prstGeom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273E3E8D-DFD8-4688-B63E-E769FBEF15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9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2"/>
    </mc:Choice>
    <mc:Fallback>
      <p:transition spd="slow" advTm="7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ABDE6-8E69-4A18-8ABC-9E0BBB1FE071}"/>
              </a:ext>
            </a:extLst>
          </p:cNvPr>
          <p:cNvSpPr/>
          <p:nvPr/>
        </p:nvSpPr>
        <p:spPr>
          <a:xfrm>
            <a:off x="4426533" y="0"/>
            <a:ext cx="776546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902E507-EDBE-4319-8B82-2D3EA40169D8}"/>
              </a:ext>
            </a:extLst>
          </p:cNvPr>
          <p:cNvGrpSpPr/>
          <p:nvPr/>
        </p:nvGrpSpPr>
        <p:grpSpPr>
          <a:xfrm>
            <a:off x="565772" y="439897"/>
            <a:ext cx="559950" cy="109338"/>
            <a:chOff x="774700" y="759599"/>
            <a:chExt cx="559950" cy="1093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C02023-4A0C-457D-A722-A336F94E823E}"/>
                </a:ext>
              </a:extLst>
            </p:cNvPr>
            <p:cNvGrpSpPr/>
            <p:nvPr/>
          </p:nvGrpSpPr>
          <p:grpSpPr>
            <a:xfrm>
              <a:off x="803276" y="759599"/>
              <a:ext cx="531374" cy="109338"/>
              <a:chOff x="777520" y="759599"/>
              <a:chExt cx="531374" cy="109338"/>
            </a:xfrm>
            <a:solidFill>
              <a:schemeClr val="bg1">
                <a:lumMod val="7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72026FC-B953-4B4A-9345-10B25B5F5343}"/>
                  </a:ext>
                </a:extLst>
              </p:cNvPr>
              <p:cNvSpPr/>
              <p:nvPr/>
            </p:nvSpPr>
            <p:spPr>
              <a:xfrm>
                <a:off x="777520" y="75959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58CB1A8-65B9-48A1-9779-9A931DA2AFDF}"/>
                  </a:ext>
                </a:extLst>
              </p:cNvPr>
              <p:cNvSpPr/>
              <p:nvPr/>
            </p:nvSpPr>
            <p:spPr>
              <a:xfrm>
                <a:off x="988658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0F5F682-A18D-4049-A5DC-3C9067791B86}"/>
                  </a:ext>
                </a:extLst>
              </p:cNvPr>
              <p:cNvSpPr/>
              <p:nvPr/>
            </p:nvSpPr>
            <p:spPr>
              <a:xfrm>
                <a:off x="1199796" y="759839"/>
                <a:ext cx="109098" cy="10909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064E0E-D13E-457D-91C9-F80FD03519B9}"/>
                </a:ext>
              </a:extLst>
            </p:cNvPr>
            <p:cNvGrpSpPr/>
            <p:nvPr/>
          </p:nvGrpSpPr>
          <p:grpSpPr>
            <a:xfrm>
              <a:off x="774700" y="759599"/>
              <a:ext cx="525504" cy="103468"/>
              <a:chOff x="780455" y="762534"/>
              <a:chExt cx="525504" cy="10346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2E0BD97-E7CF-4787-82E2-C15837DEA3F6}"/>
                  </a:ext>
                </a:extLst>
              </p:cNvPr>
              <p:cNvSpPr/>
              <p:nvPr/>
            </p:nvSpPr>
            <p:spPr>
              <a:xfrm>
                <a:off x="780455" y="76253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B4D766-FD4C-4797-B99B-1D95C9995109}"/>
                  </a:ext>
                </a:extLst>
              </p:cNvPr>
              <p:cNvSpPr/>
              <p:nvPr/>
            </p:nvSpPr>
            <p:spPr>
              <a:xfrm>
                <a:off x="991593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9FEE2FB-4C3E-4CBB-8BB8-63A3721BF702}"/>
                  </a:ext>
                </a:extLst>
              </p:cNvPr>
              <p:cNvSpPr/>
              <p:nvPr/>
            </p:nvSpPr>
            <p:spPr>
              <a:xfrm>
                <a:off x="1202731" y="762774"/>
                <a:ext cx="103228" cy="103228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9D2E4D-489B-449D-B002-85F75B81E61D}"/>
              </a:ext>
            </a:extLst>
          </p:cNvPr>
          <p:cNvSpPr txBox="1"/>
          <p:nvPr/>
        </p:nvSpPr>
        <p:spPr>
          <a:xfrm>
            <a:off x="556247" y="751385"/>
            <a:ext cx="3733800" cy="25545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헬스장 오브젝트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6D14D8-6A2A-4F91-80CD-0ABFB411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03" y="1115365"/>
            <a:ext cx="8304409" cy="4456410"/>
          </a:xfrm>
          <a:prstGeom prst="rect">
            <a:avLst/>
          </a:prstGeom>
          <a:effectLst>
            <a:outerShdw blurRad="304800" dist="50800" dir="13500000" sx="101000" sy="101000" algn="br" rotWithShape="0">
              <a:prstClr val="black">
                <a:alpha val="6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93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와이드스크린</PresentationFormat>
  <Paragraphs>24</Paragraphs>
  <Slides>4</Slides>
  <Notes>4</Notes>
  <HiddenSlides>0</HiddenSlides>
  <MMClips>3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Segoe UI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2020-02-11T01:30:07Z</dcterms:created>
  <dcterms:modified xsi:type="dcterms:W3CDTF">2021-12-19T06:43:23Z</dcterms:modified>
</cp:coreProperties>
</file>