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781C0-F677-4F9D-BE8F-62CECE87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3A646-DD49-40F9-B054-BCBE98309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00DCC-F4D6-4D14-9C5E-F7827B8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7307-F684-435F-BB45-8E06637D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8CB57-D23B-4822-B91B-7B883461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A61F-4A83-4A88-BB26-7D29CAC9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17CD2-E793-4EE3-8A0D-D3E0E41EF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07A20-CC80-4774-B92A-6CB48DA6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E1F2A-113D-482B-B6D2-D71E274C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DFAFF-4508-4FE7-A813-61A47BE5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9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9EAFC-74C6-4F3D-9D63-86BC8AC2F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B24E1-B228-4739-BCBB-9D4CE352B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D1E09-8BCC-4CC2-8EBD-EE20462B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3353E-AEC9-4CDE-9339-9C9E0D3C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F34D6-5D0B-439A-A24D-4DBAA56F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E0BAA-D816-4C15-B40B-509A2D9D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23104-8144-4388-9FA3-E96FDBA69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6AA86-3F25-4CEF-9CDE-E8B99A40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6B5AC-853C-4447-A595-6C5C03E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B061-30CD-4880-986F-9C84157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6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8F42B-E3B8-4EB8-9B51-B4FE0001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D66A5-C2E1-44DC-AB93-0294F110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79135-2BEB-4A3F-80ED-0D23EE23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16A23-6DDC-477D-B808-E04EBE68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B6553-9886-4FAC-8E0C-6A1AD738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8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8C90F-9E79-49E6-A4C4-E826CAE2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FBE79-BC87-41A2-9802-0F6650A6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AAD4F-2D6A-44E6-8832-BECE0D5D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AC5A2-A98F-43C6-BFC6-8A4C20E4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D0AFB-DDC1-479F-936E-84915BC1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23F6A-7C4E-4958-A465-94BBE044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4E881-578A-4570-9C86-8FFD3FB4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C2F70-8EB5-4E58-876E-4B2B80D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C3F52-6983-4BB9-B062-2F6BA4D2F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4F226D-CA8B-48F0-B479-98D652408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921DB-4FD5-4855-9EEC-8AED5578C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13F443-C212-4A62-8C62-4303EAEE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1AB858-E2E2-48E9-A84A-B7891369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4220DC-1748-4E80-95FB-A2C6216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5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55AD-9FF5-4C97-844D-9D3EE39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4764FF-460A-4DC1-8930-7F5A4AD2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16B9C-0F69-41C5-A222-A801C845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5D1583-3E0E-4178-B6C9-DBE28993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3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8DAAA-F65A-489D-8A9F-4E0FC27F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D6DE91-6E21-4683-B1F7-00549906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6EB60-3196-4C56-969E-6742F595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655F6-032B-4ECD-9BBD-285C7E2B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EA1D2-E634-46F1-B9BB-6B0A9460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6B693-1294-400E-81B1-094723E3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B9FB8-7255-4A8C-B71F-09160E5B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C4B52-A65B-486A-B14A-A143C3D1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7831A-7DEE-45EE-8D4E-5593A04F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2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E368-F45A-43D9-988B-A132A39F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72D96B-3A77-42F0-AE44-696FB0229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4E852-89A4-43E9-9534-E62FBCD5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1AAEE-3345-4FC6-A6E7-4CAD0A4A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9A729-5BFA-4C29-AF0E-A03A94D5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FEB46-7F6D-421D-AA75-278A7993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729B01-4F97-45E9-ADE5-1FA082FD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16F7B-39C6-4129-B9A8-252D9BE3E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C47C5-A6EB-4380-940A-AED73ACBF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E75C-973C-4E55-BD1D-08FB069B29A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6A290-C56E-4A41-8CE7-FA1FCB1B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29C6C-941B-404F-B05F-67D1C818D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AEDC-A401-40BA-A0D2-D240A7F38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8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0022104-29E5-498F-8FFA-C183033F1195}"/>
              </a:ext>
            </a:extLst>
          </p:cNvPr>
          <p:cNvGrpSpPr/>
          <p:nvPr/>
        </p:nvGrpSpPr>
        <p:grpSpPr>
          <a:xfrm>
            <a:off x="609600" y="0"/>
            <a:ext cx="10972800" cy="6858000"/>
            <a:chOff x="609600" y="0"/>
            <a:chExt cx="10972800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A4B785-E358-4B08-8D15-41A912840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390D55-1DBA-4EA2-8027-CE11DF3D25D8}"/>
                </a:ext>
              </a:extLst>
            </p:cNvPr>
            <p:cNvSpPr txBox="1"/>
            <p:nvPr/>
          </p:nvSpPr>
          <p:spPr>
            <a:xfrm>
              <a:off x="7040880" y="2533412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202114110 </a:t>
              </a:r>
              <a:r>
                <a:rPr lang="ko-KR" altLang="en-US" dirty="0">
                  <a:solidFill>
                    <a:srgbClr val="FFC000"/>
                  </a:solidFill>
                </a:rPr>
                <a:t>조예나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7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CCFD86E-A307-4DB0-8060-9FAFCA219B06}"/>
              </a:ext>
            </a:extLst>
          </p:cNvPr>
          <p:cNvGrpSpPr/>
          <p:nvPr/>
        </p:nvGrpSpPr>
        <p:grpSpPr>
          <a:xfrm>
            <a:off x="609600" y="0"/>
            <a:ext cx="10972800" cy="6858000"/>
            <a:chOff x="609600" y="0"/>
            <a:chExt cx="10972800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B262A0-9D8C-4F52-AB8D-1BF7A3CF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DBF520-3C0B-439B-9DE4-9E803F96FE61}"/>
                </a:ext>
              </a:extLst>
            </p:cNvPr>
            <p:cNvSpPr txBox="1"/>
            <p:nvPr/>
          </p:nvSpPr>
          <p:spPr>
            <a:xfrm>
              <a:off x="6389716" y="2770509"/>
              <a:ext cx="2895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202114110 </a:t>
              </a:r>
              <a:r>
                <a:rPr lang="ko-KR" altLang="en-US" dirty="0">
                  <a:solidFill>
                    <a:srgbClr val="FFC000"/>
                  </a:solidFill>
                </a:rPr>
                <a:t>조예나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2998D3-6A54-4E9C-883A-DD75D945AECA}"/>
              </a:ext>
            </a:extLst>
          </p:cNvPr>
          <p:cNvGrpSpPr/>
          <p:nvPr/>
        </p:nvGrpSpPr>
        <p:grpSpPr>
          <a:xfrm>
            <a:off x="609600" y="0"/>
            <a:ext cx="12250189" cy="6858000"/>
            <a:chOff x="609600" y="0"/>
            <a:chExt cx="12250189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2859962-34D9-43A2-8BC4-B6479A897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7ED69A-96B1-4394-B0B9-413558C7EF24}"/>
                </a:ext>
              </a:extLst>
            </p:cNvPr>
            <p:cNvSpPr txBox="1"/>
            <p:nvPr/>
          </p:nvSpPr>
          <p:spPr>
            <a:xfrm>
              <a:off x="6763789" y="2720632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202114110 </a:t>
              </a:r>
              <a:r>
                <a:rPr lang="ko-KR" altLang="en-US" dirty="0">
                  <a:solidFill>
                    <a:srgbClr val="FFC000"/>
                  </a:solidFill>
                </a:rPr>
                <a:t>조예나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6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4E1B620-26A5-419E-962B-BA7C27CE0B50}"/>
              </a:ext>
            </a:extLst>
          </p:cNvPr>
          <p:cNvGrpSpPr/>
          <p:nvPr/>
        </p:nvGrpSpPr>
        <p:grpSpPr>
          <a:xfrm>
            <a:off x="609600" y="0"/>
            <a:ext cx="12144200" cy="6858000"/>
            <a:chOff x="609600" y="0"/>
            <a:chExt cx="12144200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12A70A-9D50-48FC-ABDF-DF82F8E1E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F7C222-2FCA-4AEC-AAFC-414CE425801E}"/>
                </a:ext>
              </a:extLst>
            </p:cNvPr>
            <p:cNvSpPr txBox="1"/>
            <p:nvPr/>
          </p:nvSpPr>
          <p:spPr>
            <a:xfrm>
              <a:off x="6656416" y="2828698"/>
              <a:ext cx="6097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202114110 </a:t>
              </a:r>
              <a:r>
                <a:rPr lang="ko-KR" altLang="en-US" dirty="0">
                  <a:solidFill>
                    <a:srgbClr val="FFC000"/>
                  </a:solidFill>
                </a:rPr>
                <a:t>조예나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48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조예나</dc:creator>
  <cp:lastModifiedBy>조예나</cp:lastModifiedBy>
  <cp:revision>4</cp:revision>
  <dcterms:created xsi:type="dcterms:W3CDTF">2021-09-27T15:32:44Z</dcterms:created>
  <dcterms:modified xsi:type="dcterms:W3CDTF">2021-09-28T15:19:33Z</dcterms:modified>
</cp:coreProperties>
</file>