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87" r:id="rId3"/>
    <p:sldId id="288" r:id="rId4"/>
    <p:sldId id="28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BB37-67E1-420F-B488-3DE93FA3DF1F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6382-B15D-466F-9E7D-0603461872B7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72AE-FC7B-40BA-8844-0693A2434617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C8D-9508-4A2C-8FBC-4C089BA52EE5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C89-C29A-4D79-B5A1-1F424905E9A1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C248-0691-4AB1-BB8B-882D656FF160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4B09-E178-460F-B46D-023FA9745608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2E06-21B3-4A3D-A6C8-F0DFEB8AB04D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CC01-41FD-4607-B8B1-976991065B2D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0A7-C153-476A-BA27-5BE657EA7C21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C2EC-F3EA-4AFE-88D7-51A6BBFDBA8B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F2EAB5F-78EB-45CA-9E26-D1BAA0AA6EEC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4769410" cy="2165875"/>
          </a:xfrm>
        </p:spPr>
        <p:txBody>
          <a:bodyPr>
            <a:normAutofit/>
          </a:bodyPr>
          <a:lstStyle/>
          <a:p>
            <a:r>
              <a:rPr lang="ko-KR" altLang="en-US" sz="4800" dirty="0" err="1"/>
              <a:t>베벨</a:t>
            </a:r>
            <a:r>
              <a:rPr lang="ko-KR" altLang="en-US" sz="4800" dirty="0"/>
              <a:t> 프로파일을 이용한 </a:t>
            </a:r>
            <a:r>
              <a:rPr lang="en-US" altLang="ko-KR" sz="4800" dirty="0"/>
              <a:t>2</a:t>
            </a:r>
            <a:r>
              <a:rPr lang="ko-KR" altLang="en-US" sz="4800" dirty="0"/>
              <a:t>인용 </a:t>
            </a:r>
            <a:br>
              <a:rPr lang="en-US" altLang="ko-KR" sz="4800" dirty="0"/>
            </a:br>
            <a:r>
              <a:rPr lang="ko-KR" altLang="en-US" sz="4800" dirty="0" err="1"/>
              <a:t>식탁만들기</a:t>
            </a:r>
            <a:endParaRPr lang="ko-KR" altLang="en-US" sz="4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937" y="1757413"/>
            <a:ext cx="6863862" cy="394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0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방법 </a:t>
            </a:r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Top</a:t>
            </a:r>
            <a:r>
              <a:rPr lang="ko-KR" altLang="en-US" dirty="0"/>
              <a:t>뷰에서 </a:t>
            </a:r>
            <a:r>
              <a:rPr lang="en-US" altLang="ko-KR" dirty="0" err="1"/>
              <a:t>Elipse</a:t>
            </a:r>
            <a:r>
              <a:rPr lang="ko-KR" altLang="en-US" dirty="0"/>
              <a:t>를 그린다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Front</a:t>
            </a:r>
            <a:r>
              <a:rPr lang="ko-KR" altLang="en-US" dirty="0"/>
              <a:t>뷰에서 </a:t>
            </a:r>
            <a:r>
              <a:rPr lang="en-US" altLang="ko-KR" dirty="0"/>
              <a:t>Line</a:t>
            </a:r>
            <a:r>
              <a:rPr lang="ko-KR" altLang="en-US" dirty="0"/>
              <a:t>을 이용하여 </a:t>
            </a:r>
            <a:r>
              <a:rPr lang="en-US" altLang="ko-KR" dirty="0"/>
              <a:t>shift</a:t>
            </a:r>
            <a:r>
              <a:rPr lang="ko-KR" altLang="en-US" dirty="0"/>
              <a:t>를 누른 채 직선을 그리기 시작한다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옆에 </a:t>
            </a:r>
            <a:r>
              <a:rPr lang="ko-KR" altLang="en-US" dirty="0" err="1"/>
              <a:t>처럼</a:t>
            </a:r>
            <a:r>
              <a:rPr lang="en-US" altLang="ko-KR" dirty="0"/>
              <a:t> </a:t>
            </a:r>
            <a:r>
              <a:rPr lang="ko-KR" altLang="en-US" dirty="0"/>
              <a:t>곡선을 그린다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곡선을 그릴 때는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Bezier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옆과 너무 똑같이 만들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필요는 없다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52" y="2847047"/>
            <a:ext cx="4629354" cy="364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1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방법</a:t>
            </a:r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Elipse01</a:t>
            </a:r>
            <a:r>
              <a:rPr lang="ko-KR" altLang="en-US" dirty="0"/>
              <a:t>를 선택하고 </a:t>
            </a:r>
            <a:r>
              <a:rPr lang="en-US" altLang="ko-KR" dirty="0"/>
              <a:t>Modifier</a:t>
            </a:r>
            <a:r>
              <a:rPr lang="ko-KR" altLang="en-US" dirty="0"/>
              <a:t>리스트에서 </a:t>
            </a:r>
            <a:r>
              <a:rPr lang="en-US" altLang="ko-KR" dirty="0"/>
              <a:t>Bevel Profile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Bevel Profile –Parameters</a:t>
            </a:r>
            <a:r>
              <a:rPr lang="ko-KR" altLang="en-US" dirty="0"/>
              <a:t>에서 </a:t>
            </a:r>
            <a:r>
              <a:rPr lang="en-US" altLang="ko-KR" dirty="0"/>
              <a:t>Pick Profile</a:t>
            </a:r>
            <a:r>
              <a:rPr lang="ko-KR" altLang="en-US" dirty="0"/>
              <a:t>버튼을 클릭한다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Line</a:t>
            </a:r>
            <a:r>
              <a:rPr lang="ko-KR" altLang="en-US" dirty="0"/>
              <a:t>으로 만든 단면을 클릭한다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Object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좀 더 부드럽게 하기 위해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meshsmooth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686" y="2880574"/>
            <a:ext cx="2565736" cy="320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5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2D</a:t>
            </a:r>
            <a:r>
              <a:rPr lang="ko-KR" altLang="en-US" dirty="0"/>
              <a:t>도형에 두께를 지정하여 표현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속성에 렌더링의 옵션을 이용하여 두께를 표현할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2D</a:t>
            </a:r>
            <a:r>
              <a:rPr lang="ko-KR" altLang="en-US" dirty="0"/>
              <a:t>도형을 입체적으로 표현할 때 사용하는 방법</a:t>
            </a:r>
            <a:endParaRPr lang="en-US" altLang="ko-KR" dirty="0"/>
          </a:p>
          <a:p>
            <a:r>
              <a:rPr lang="en-US" altLang="ko-KR" dirty="0"/>
              <a:t>Rendering – Enable in Rendering </a:t>
            </a:r>
            <a:r>
              <a:rPr lang="ko-KR" altLang="en-US" dirty="0"/>
              <a:t>와 </a:t>
            </a:r>
            <a:r>
              <a:rPr lang="en-US" altLang="ko-KR" dirty="0"/>
              <a:t>Enable in Viewport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체크</a:t>
            </a:r>
            <a:endParaRPr lang="en-US" altLang="ko-KR" dirty="0"/>
          </a:p>
          <a:p>
            <a:r>
              <a:rPr lang="en-US" altLang="ko-KR" dirty="0"/>
              <a:t>Radial</a:t>
            </a:r>
            <a:r>
              <a:rPr lang="ko-KR" altLang="en-US" dirty="0"/>
              <a:t>과 </a:t>
            </a:r>
            <a:r>
              <a:rPr lang="en-US" altLang="ko-KR" dirty="0"/>
              <a:t>Rectangular</a:t>
            </a:r>
            <a:r>
              <a:rPr lang="ko-KR" altLang="en-US" dirty="0"/>
              <a:t>중에서 선택</a:t>
            </a:r>
          </a:p>
        </p:txBody>
      </p:sp>
    </p:spTree>
    <p:extLst>
      <p:ext uri="{BB962C8B-B14F-4D97-AF65-F5344CB8AC3E}">
        <p14:creationId xmlns:p14="http://schemas.microsoft.com/office/powerpoint/2010/main" val="384288504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528</TotalTime>
  <Words>124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View</vt:lpstr>
      <vt:lpstr>베벨 프로파일을 이용한 2인용  식탁만들기</vt:lpstr>
      <vt:lpstr>방법 1.</vt:lpstr>
      <vt:lpstr>방법2.</vt:lpstr>
      <vt:lpstr>2D도형에 두께를 지정하여 표현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쿠션만들기</dc:title>
  <dc:creator>user</dc:creator>
  <cp:lastModifiedBy>조예나</cp:lastModifiedBy>
  <cp:revision>73</cp:revision>
  <dcterms:created xsi:type="dcterms:W3CDTF">2017-11-20T01:50:06Z</dcterms:created>
  <dcterms:modified xsi:type="dcterms:W3CDTF">2021-12-15T13:03:29Z</dcterms:modified>
</cp:coreProperties>
</file>