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24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6F46A-24B0-48B7-A9C4-82EBBB9E4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BB952F-AFD7-448B-8F8E-422294D2A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92333-4211-443B-943F-2AD57E67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9368-EE6C-43F0-8A4D-20422B03867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0F11E-7678-4E2E-84B8-398DAE23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D287C2-17CE-4E41-9A83-0BE737AC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DC7-79B2-4662-B717-4E5B3C727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53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4D762-C103-41C7-93C8-44E0E246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4304A8-6C45-4641-A7BB-28D4FE767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D7044-98C8-4C50-BD27-32BD6837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9368-EE6C-43F0-8A4D-20422B03867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2156D9-5115-4A9D-B939-AB84BB75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76E0C-EB82-4AA8-ACC6-14D8C680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DC7-79B2-4662-B717-4E5B3C727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60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962101-505B-4A53-8167-27837EEE5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394C05-16F4-4186-AB27-0B7124603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FA490-4E6D-4263-9068-4C7178CC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9368-EE6C-43F0-8A4D-20422B03867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446F5A-171F-4176-BE55-13C2AB3D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94B91-B5C6-4AEE-990B-1728EF06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DC7-79B2-4662-B717-4E5B3C727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52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2842D-F100-430F-BAB2-7992F4C2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BF8E7-C0F6-4C20-926E-90B382609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FC076-8FFC-4D8A-9A16-AB76592D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9368-EE6C-43F0-8A4D-20422B03867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0117B-714F-4BE4-956A-60BAEB13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97738-7848-4327-AC98-24D207C1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DC7-79B2-4662-B717-4E5B3C727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9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5D1ED-4D68-4620-A662-07B13C7D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687847-E99C-4E15-831F-385D7527A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52466-BC38-4499-B9A1-C47B58A4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9368-EE6C-43F0-8A4D-20422B03867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838AE-59D1-48B3-ABF0-D2D9ACD5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12ADA0-7E72-4D6B-8B38-62D40F58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DC7-79B2-4662-B717-4E5B3C727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24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98DCE-C0C0-4A17-8F07-E1C8D22D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B2479-69C7-43E8-9FCD-5729C56B4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A677C7-4EE6-41DE-85C1-4771B5EC9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96377F-3A28-45F1-BB0C-252D1DB9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9368-EE6C-43F0-8A4D-20422B03867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710274-D9F9-4149-A73E-C6428AB6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D3DFCD-E71C-407A-BAC2-C5DD5211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DC7-79B2-4662-B717-4E5B3C727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96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89EFD-FBD3-458B-B058-0100CE3C8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562CFF-0583-4F12-9195-758FFB23F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B20B98-A02F-45C3-A614-7FEB2BD05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E9541B-C394-4B2D-813A-7284836C8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D2A6D3-C629-4D9C-9B4D-6644B4547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B77C02-36A7-4A9E-97CE-74D8EB88E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9368-EE6C-43F0-8A4D-20422B03867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E364FD-68D7-4C5D-99A6-FD01BABD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3452E7-0EF6-4E32-98CF-3C1759C3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DC7-79B2-4662-B717-4E5B3C727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5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EF21-4E05-44C2-A83E-EAAF381A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104AEB-99BC-4F51-9499-0F36FEAF4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9368-EE6C-43F0-8A4D-20422B03867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DA445D-FBC4-4E78-B93C-8319C1DF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26717-2682-41CD-AB39-AF808F35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DC7-79B2-4662-B717-4E5B3C727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54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79B44D-4F82-434C-9365-ACBB0634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9368-EE6C-43F0-8A4D-20422B03867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E2551A-BB9D-4595-91E2-FB1680C9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736667-F151-4F98-A280-44D1DAED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DC7-79B2-4662-B717-4E5B3C727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04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7385C-2633-4847-B233-B213B575A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E9461-8634-4420-AA69-23B4662FB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477E7F-A04C-46B4-A499-8BC5F7E92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A2027E-631C-40A6-90C2-4BD8069D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9368-EE6C-43F0-8A4D-20422B03867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0643E-6E47-4F71-9206-DB81FD24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48A396-6F09-4791-89D6-2CDEBF22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DC7-79B2-4662-B717-4E5B3C727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8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583CB-42D1-4F42-B7AB-9907EB817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F0D002-FC21-43ED-88F9-89B39610B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31DD7-599E-40AC-9410-4999C14E2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A1764A-31F9-44F3-9F2C-35DE6F96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9368-EE6C-43F0-8A4D-20422B03867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7077D-9180-42BA-950C-E898EBF9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C2AB64-30B6-4039-AF52-DAA68469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DC7-79B2-4662-B717-4E5B3C727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1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D6C0E2-38E1-4633-9669-C296ABCC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2C0A48-521B-4471-AFB7-0964A44D7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DD546-180D-4924-A5B2-ED88E8CDD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F9368-EE6C-43F0-8A4D-20422B03867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1DB9E-16CE-427D-921D-AF0D16799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C0731-37C2-43B1-9CC5-EC29A5388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75DC7-79B2-4662-B717-4E5B3C727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1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7DCF0FC-4B6B-4FD8-9779-9085716BDD6F}"/>
              </a:ext>
            </a:extLst>
          </p:cNvPr>
          <p:cNvGrpSpPr/>
          <p:nvPr/>
        </p:nvGrpSpPr>
        <p:grpSpPr>
          <a:xfrm>
            <a:off x="198311" y="-182880"/>
            <a:ext cx="11795378" cy="6959600"/>
            <a:chOff x="198311" y="-182880"/>
            <a:chExt cx="11795378" cy="69596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1C5DE11-33AF-4282-9A2D-F66D983F70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" r="-278" b="5334"/>
            <a:stretch/>
          </p:blipFill>
          <p:spPr>
            <a:xfrm>
              <a:off x="198311" y="-182880"/>
              <a:ext cx="11795378" cy="6959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B2078F-DA9A-4AEE-9D8A-DA58BB00C272}"/>
                </a:ext>
              </a:extLst>
            </p:cNvPr>
            <p:cNvSpPr txBox="1"/>
            <p:nvPr/>
          </p:nvSpPr>
          <p:spPr>
            <a:xfrm>
              <a:off x="6096000" y="2340617"/>
              <a:ext cx="3495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과제 </a:t>
              </a:r>
              <a:r>
                <a:rPr lang="en-US" altLang="ko-KR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 : 202114110 </a:t>
              </a:r>
              <a:r>
                <a: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조예나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777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A5BF6F4-8D67-4CFB-A383-05F5648C1F22}"/>
              </a:ext>
            </a:extLst>
          </p:cNvPr>
          <p:cNvGrpSpPr/>
          <p:nvPr/>
        </p:nvGrpSpPr>
        <p:grpSpPr>
          <a:xfrm>
            <a:off x="431800" y="177800"/>
            <a:ext cx="10896600" cy="6502400"/>
            <a:chOff x="431800" y="177800"/>
            <a:chExt cx="10896600" cy="65024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FF47B03-8E64-4C96-ABD0-AE10C3B2DE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95" b="5185"/>
            <a:stretch/>
          </p:blipFill>
          <p:spPr>
            <a:xfrm>
              <a:off x="431800" y="177800"/>
              <a:ext cx="10896600" cy="65024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958191-6530-451E-A3C8-0E2B41BB1609}"/>
                </a:ext>
              </a:extLst>
            </p:cNvPr>
            <p:cNvSpPr txBox="1"/>
            <p:nvPr/>
          </p:nvSpPr>
          <p:spPr>
            <a:xfrm>
              <a:off x="5651500" y="2641600"/>
              <a:ext cx="436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과제 </a:t>
              </a:r>
              <a:r>
                <a:rPr lang="en-US" altLang="ko-KR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2 : 202114110 </a:t>
              </a:r>
              <a:r>
                <a: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조예나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423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조예나</dc:creator>
  <cp:lastModifiedBy>조예나</cp:lastModifiedBy>
  <cp:revision>1</cp:revision>
  <dcterms:created xsi:type="dcterms:W3CDTF">2021-09-10T05:07:41Z</dcterms:created>
  <dcterms:modified xsi:type="dcterms:W3CDTF">2021-09-10T06:40:56Z</dcterms:modified>
</cp:coreProperties>
</file>