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50E64-3199-43C4-9D93-CFC701C7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F7C39-911B-4362-8E3E-88B06E960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ED808-77B9-4D1B-912E-34BB961F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2E10C-13EC-4C50-8FE1-24D87B86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3B1F-0546-42FD-8E07-31AE75EE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0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EFFC-4879-4AC0-9C53-F160D953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55CD2-2C16-431B-A9C0-2CB1BB96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889BA-2BFF-4ABA-8429-2E3FDE4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FFAF9-28E0-4FDB-BE1E-F92C7A79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75D39-309E-48E1-8778-24B96859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2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73E87-0572-4D7B-B246-98D4CA5EC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A94FC-C6CD-49C8-B032-FF7B87268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43397-A77E-4669-89BA-840C3304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A3E88-E11F-4817-84C9-F219A81D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85BAE-10E1-463A-809A-F665C194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72A5E-9F3C-4F42-9771-D8E6289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A4B53-E2A7-4222-AE38-259262F6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C111-CDE8-4DA7-86A7-98AA2E88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33-FA5A-4690-B7C9-2E31C53F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DF010-86A3-4A52-A7B7-708427C9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A6C58-3E63-4A7A-900C-F414C1C7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B593B-BA1F-44EE-B586-866163CC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32E5C-C89B-4A27-A4B8-C4007ED3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29349-5B56-4DD0-9D97-CDC1E4E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6F626-0968-45F1-B5F9-516B6387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7FED-1670-4B11-BBFE-8BBDD419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9D2E6-BEB0-4962-A943-803289E51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75917-5E56-4C5B-B397-E1ADCC84E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6FE9B-58A0-4924-93B8-277E69DD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D0EF1-7D9C-4A12-94F2-237D1654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A0D59-03D0-4B99-A533-AFB3508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6E3B-79EB-4140-976B-7E441EB6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D2801-3696-4079-B824-02BCEDB6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A20BE-5E8E-4154-B140-A648939CB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C78E7-EECA-47AA-B1A7-3DFEBBF33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3C69C-9FB2-49B4-AB84-BE6FB980C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60267-F83E-4FE2-BB79-BF54BBC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22738-D92B-46CD-9649-B5CBA9C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A59F12-2AF8-45E7-B961-B6D1FCDA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ED7A3-FBD0-498D-821C-FE5E7EA3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D8A2C-21A4-4D19-8CCA-B28E830E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BFACC9-878D-4855-AFFC-5CACFDCB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FE509-30E7-40DB-9952-AC3150D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510B14-923F-4F60-9FCE-41C083D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3624F-CEF2-4D65-9958-5904F9E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1DA3C-DDE5-4EF0-AAEB-78264B7D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3C01-5FC3-4B2F-8642-53501414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8419C-3DB8-402D-9B2E-EE28F6B6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4ADA0-1FB7-464E-A523-7BC72F65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00286-A23B-4D90-878C-45E40CAC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ADBAD-C466-4A0E-AB98-7DD0DE1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E53F8-4F06-4EAC-A7BE-DCC944C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8EC4D-BECF-499A-9A3D-E7DA3109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22B22-AEDC-44E8-8FCB-C0D90D90C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35EC8-AB79-4145-AFC4-6527CCEB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9B508-7B89-48E5-A293-A3D3382D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F3DA3-F8B9-4C77-8D8F-8148E31C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18F30-7B2B-400B-8AC4-FBCCF20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5BDC5-908A-4666-B3AD-9C809F62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B9629-524A-4FFF-8E94-3AEA87EF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E4EBC-6B05-408B-8614-22DDC98AD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F85E-68F3-4D16-90C7-5C68538780C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B1079-2B72-4107-B234-2A289C0B8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A86E3-76C5-40E9-9AAE-F828DEE40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733E-623B-4CEA-8929-8E2B2003C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is.com/view/?id=NISX20210503_0001428615&amp;cID=10201&amp;pID=1020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2004061405339390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C4CBC-3C16-4B61-BBF0-620124061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7" t="14372" r="30648" b="15407"/>
          <a:stretch/>
        </p:blipFill>
        <p:spPr>
          <a:xfrm>
            <a:off x="386080" y="314960"/>
            <a:ext cx="4561840" cy="4815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3E2CA-9140-4E05-9B13-3C7BB4591E1C}"/>
              </a:ext>
            </a:extLst>
          </p:cNvPr>
          <p:cNvSpPr txBox="1"/>
          <p:nvPr/>
        </p:nvSpPr>
        <p:spPr>
          <a:xfrm>
            <a:off x="314960" y="6277094"/>
            <a:ext cx="51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법원의 부모교육명령제도에 관한 연구</a:t>
            </a:r>
            <a:r>
              <a:rPr lang="en-US" altLang="ko-KR" dirty="0"/>
              <a:t>, 2005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66FF7-F408-4F26-883D-F06123259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2" t="25777" r="30648" b="10814"/>
          <a:stretch/>
        </p:blipFill>
        <p:spPr>
          <a:xfrm>
            <a:off x="5323840" y="660400"/>
            <a:ext cx="4429760" cy="4348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640023-0599-4E96-A23D-18FF81117540}"/>
              </a:ext>
            </a:extLst>
          </p:cNvPr>
          <p:cNvSpPr txBox="1"/>
          <p:nvPr/>
        </p:nvSpPr>
        <p:spPr>
          <a:xfrm>
            <a:off x="5313680" y="6258560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부모의 민사책임에 대한 비교법적 고찰</a:t>
            </a:r>
            <a:r>
              <a:rPr lang="en-US" altLang="ko-KR" dirty="0"/>
              <a:t>,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0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84C664-83C2-4A07-A5C9-17E6B68A6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0" t="10815" r="63057" b="46963"/>
          <a:stretch/>
        </p:blipFill>
        <p:spPr>
          <a:xfrm>
            <a:off x="259233" y="367300"/>
            <a:ext cx="2915767" cy="28956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1C70E-AC22-4151-8195-2623DBD93FD2}"/>
              </a:ext>
            </a:extLst>
          </p:cNvPr>
          <p:cNvSpPr txBox="1"/>
          <p:nvPr/>
        </p:nvSpPr>
        <p:spPr>
          <a:xfrm>
            <a:off x="259233" y="5450023"/>
            <a:ext cx="1032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'</a:t>
            </a:r>
            <a:r>
              <a:rPr lang="ko-KR" altLang="en-US" dirty="0" err="1">
                <a:hlinkClick r:id="rId3"/>
              </a:rPr>
              <a:t>딥페이크</a:t>
            </a:r>
            <a:r>
              <a:rPr lang="en-US" altLang="ko-KR" dirty="0">
                <a:hlinkClick r:id="rId3"/>
              </a:rPr>
              <a:t>' </a:t>
            </a:r>
            <a:r>
              <a:rPr lang="ko-KR" altLang="en-US" dirty="0" err="1">
                <a:hlinkClick r:id="rId3"/>
              </a:rPr>
              <a:t>재미들린</a:t>
            </a:r>
            <a:r>
              <a:rPr lang="ko-KR" altLang="en-US" dirty="0">
                <a:hlinkClick r:id="rId3"/>
              </a:rPr>
              <a:t> 청소년들</a:t>
            </a:r>
            <a:r>
              <a:rPr lang="en-US" altLang="ko-KR" dirty="0">
                <a:hlinkClick r:id="rId3"/>
              </a:rPr>
              <a:t>…"</a:t>
            </a:r>
            <a:r>
              <a:rPr lang="ko-KR" altLang="en-US" dirty="0" err="1">
                <a:hlinkClick r:id="rId3"/>
              </a:rPr>
              <a:t>얘들아</a:t>
            </a:r>
            <a:r>
              <a:rPr lang="en-US" altLang="ko-KR" dirty="0">
                <a:hlinkClick r:id="rId3"/>
              </a:rPr>
              <a:t>, </a:t>
            </a:r>
            <a:r>
              <a:rPr lang="ko-KR" altLang="en-US" dirty="0">
                <a:hlinkClick r:id="rId3"/>
              </a:rPr>
              <a:t>그거 범죄야</a:t>
            </a:r>
            <a:r>
              <a:rPr lang="en-US" altLang="ko-KR" dirty="0">
                <a:hlinkClick r:id="rId3"/>
              </a:rPr>
              <a:t>" :: </a:t>
            </a:r>
            <a:r>
              <a:rPr lang="ko-KR" altLang="en-US" dirty="0">
                <a:hlinkClick r:id="rId3"/>
              </a:rPr>
              <a:t>공감언론 </a:t>
            </a:r>
            <a:r>
              <a:rPr lang="ko-KR" altLang="en-US" dirty="0" err="1">
                <a:hlinkClick r:id="rId3"/>
              </a:rPr>
              <a:t>뉴시스통신사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:: (newsis.com)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04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80C1DE-A4CD-41F7-A011-A088FA0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29245"/>
            <a:ext cx="9039398" cy="55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3392CF-B001-48EE-836A-D9F1DB7A4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7" r="28307" b="21270"/>
          <a:stretch/>
        </p:blipFill>
        <p:spPr>
          <a:xfrm>
            <a:off x="2714304" y="687818"/>
            <a:ext cx="7866743" cy="42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2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60C6C-668E-442D-84F8-E1894D419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8" t="24848" r="23282" b="39030"/>
          <a:stretch/>
        </p:blipFill>
        <p:spPr>
          <a:xfrm>
            <a:off x="346365" y="307571"/>
            <a:ext cx="6134793" cy="2477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8344-967A-4499-B971-1A4B5F1500B7}"/>
              </a:ext>
            </a:extLst>
          </p:cNvPr>
          <p:cNvSpPr txBox="1"/>
          <p:nvPr/>
        </p:nvSpPr>
        <p:spPr>
          <a:xfrm>
            <a:off x="7184967" y="6032269"/>
            <a:ext cx="50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보호대상 청소년 지원 및 교화 실태</a:t>
            </a:r>
            <a:r>
              <a:rPr lang="en-US" altLang="ko-KR" dirty="0"/>
              <a:t>, 2018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70282D-FF98-4FCF-8310-8C8309F916A8}"/>
              </a:ext>
            </a:extLst>
          </p:cNvPr>
          <p:cNvSpPr/>
          <p:nvPr/>
        </p:nvSpPr>
        <p:spPr>
          <a:xfrm>
            <a:off x="1280160" y="1645920"/>
            <a:ext cx="5020887" cy="36576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0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번방·무면허운전 살인…10년째 흉악해지는 청소년범죄 ">
            <a:extLst>
              <a:ext uri="{FF2B5EF4-FFF2-40B4-BE49-F238E27FC236}">
                <a16:creationId xmlns:a16="http://schemas.microsoft.com/office/drawing/2014/main" id="{F21D8300-0B9A-4299-8F14-85AE0C18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53" y="985809"/>
            <a:ext cx="5334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C561C-43F4-47C0-85E9-D98105D48489}"/>
              </a:ext>
            </a:extLst>
          </p:cNvPr>
          <p:cNvSpPr txBox="1"/>
          <p:nvPr/>
        </p:nvSpPr>
        <p:spPr>
          <a:xfrm>
            <a:off x="644747" y="5210706"/>
            <a:ext cx="920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n</a:t>
            </a:r>
            <a:r>
              <a:rPr lang="ko-KR" altLang="en-US" dirty="0" err="1">
                <a:hlinkClick r:id="rId3"/>
              </a:rPr>
              <a:t>번방</a:t>
            </a:r>
            <a:r>
              <a:rPr lang="en-US" altLang="ko-KR" dirty="0">
                <a:hlinkClick r:id="rId3"/>
              </a:rPr>
              <a:t>·</a:t>
            </a:r>
            <a:r>
              <a:rPr lang="ko-KR" altLang="en-US" dirty="0">
                <a:hlinkClick r:id="rId3"/>
              </a:rPr>
              <a:t>무면허운전 살인</a:t>
            </a:r>
            <a:r>
              <a:rPr lang="en-US" altLang="ko-KR" dirty="0">
                <a:hlinkClick r:id="rId3"/>
              </a:rPr>
              <a:t>…10</a:t>
            </a:r>
            <a:r>
              <a:rPr lang="ko-KR" altLang="en-US" dirty="0">
                <a:hlinkClick r:id="rId3"/>
              </a:rPr>
              <a:t>년째 흉악해지는 청소년범죄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 err="1">
                <a:hlinkClick r:id="rId3"/>
              </a:rPr>
              <a:t>머니투데이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(mt.co.kr)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87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조예나</dc:creator>
  <cp:lastModifiedBy>조예나</cp:lastModifiedBy>
  <cp:revision>16</cp:revision>
  <dcterms:created xsi:type="dcterms:W3CDTF">2021-05-03T09:36:45Z</dcterms:created>
  <dcterms:modified xsi:type="dcterms:W3CDTF">2021-05-07T05:37:23Z</dcterms:modified>
</cp:coreProperties>
</file>