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7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5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4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5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0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6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ACB-C366-4287-93B0-6A078D57CF8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9533-4BF8-48C4-8533-129C3E227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6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인천 여중생 성폭행 사건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81357"/>
            <a:ext cx="5017494" cy="275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0768"/>
            <a:ext cx="367240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1043"/>
            <a:ext cx="3992885" cy="228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의정부 노인 폭행 사건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4104456" cy="288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54" y="1556792"/>
            <a:ext cx="4343783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697BD1-39B2-46F1-A481-185D514DE780}"/>
              </a:ext>
            </a:extLst>
          </p:cNvPr>
          <p:cNvSpPr txBox="1"/>
          <p:nvPr/>
        </p:nvSpPr>
        <p:spPr>
          <a:xfrm>
            <a:off x="1475656" y="494116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가해자들이 </a:t>
            </a:r>
            <a:r>
              <a:rPr lang="en-US" altLang="ko-KR" dirty="0"/>
              <a:t>14</a:t>
            </a:r>
            <a:r>
              <a:rPr lang="ko-KR" altLang="en-US" dirty="0"/>
              <a:t>세 미만의 </a:t>
            </a:r>
            <a:r>
              <a:rPr lang="ko-KR" altLang="en-US" dirty="0" err="1"/>
              <a:t>촉법소년에</a:t>
            </a:r>
            <a:r>
              <a:rPr lang="ko-KR" altLang="en-US" dirty="0"/>
              <a:t> 해당</a:t>
            </a:r>
            <a:endParaRPr lang="en-US" altLang="ko-KR" dirty="0"/>
          </a:p>
          <a:p>
            <a:r>
              <a:rPr lang="ko-KR" altLang="en-US" dirty="0"/>
              <a:t>형사입건</a:t>
            </a:r>
            <a:r>
              <a:rPr lang="en-US" altLang="ko-KR" dirty="0"/>
              <a:t>x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6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중학생 렌터카 사건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01065"/>
            <a:ext cx="3960440" cy="331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53136"/>
            <a:ext cx="6196174" cy="140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57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화순 렌터카 사건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1"/>
            <a:ext cx="4860032" cy="240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921" y="1772816"/>
            <a:ext cx="4063784" cy="159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9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화순 </a:t>
            </a:r>
            <a:r>
              <a:rPr lang="ko-KR" altLang="en-US" dirty="0" err="1"/>
              <a:t>서라아파트</a:t>
            </a:r>
            <a:r>
              <a:rPr lang="ko-KR" altLang="en-US" dirty="0"/>
              <a:t> 모녀 살인 사건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67780"/>
            <a:ext cx="2664296" cy="242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059832" y="1438276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오래된 사건이라 상황만 설명 드리자면 </a:t>
            </a:r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 </a:t>
            </a:r>
            <a:r>
              <a:rPr lang="en-US" altLang="ko-KR" dirty="0"/>
              <a:t>10</a:t>
            </a:r>
            <a:r>
              <a:rPr lang="ko-KR" altLang="en-US" dirty="0"/>
              <a:t>대 </a:t>
            </a:r>
            <a:r>
              <a:rPr lang="en-US" altLang="ko-KR" dirty="0"/>
              <a:t>4</a:t>
            </a:r>
            <a:r>
              <a:rPr lang="ko-KR" altLang="en-US" dirty="0"/>
              <a:t>명이 오전 </a:t>
            </a:r>
            <a:r>
              <a:rPr lang="en-US" altLang="ko-KR" dirty="0"/>
              <a:t>11</a:t>
            </a:r>
            <a:r>
              <a:rPr lang="ko-KR" altLang="en-US" dirty="0"/>
              <a:t>시에 </a:t>
            </a:r>
            <a:r>
              <a:rPr lang="ko-KR" altLang="en-US" dirty="0" err="1"/>
              <a:t>서라아파트</a:t>
            </a:r>
            <a:r>
              <a:rPr lang="ko-KR" altLang="en-US" dirty="0"/>
              <a:t> 어느 집 초인종을 눌렀고 앞집학생이라고 속이며 들어가 </a:t>
            </a:r>
            <a:r>
              <a:rPr lang="en-US" altLang="ko-KR" dirty="0"/>
              <a:t>32</a:t>
            </a:r>
            <a:r>
              <a:rPr lang="ko-KR" altLang="en-US" dirty="0" err="1"/>
              <a:t>세주부와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세 아이를 살인했다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32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</Words>
  <Application>Microsoft Office PowerPoint</Application>
  <PresentationFormat>화면 슬라이드 쇼(4:3)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인천 여중생 성폭행 사건</vt:lpstr>
      <vt:lpstr>의정부 노인 폭행 사건</vt:lpstr>
      <vt:lpstr>중학생 렌터카 사건</vt:lpstr>
      <vt:lpstr>화순 렌터카 사건</vt:lpstr>
      <vt:lpstr>화순 서라아파트 모녀 살인 사건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조예나</cp:lastModifiedBy>
  <cp:revision>5</cp:revision>
  <dcterms:created xsi:type="dcterms:W3CDTF">2021-05-06T15:47:01Z</dcterms:created>
  <dcterms:modified xsi:type="dcterms:W3CDTF">2021-05-07T03:26:21Z</dcterms:modified>
</cp:coreProperties>
</file>