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50E64-3199-43C4-9D93-CFC701C7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F7C39-911B-4362-8E3E-88B06E96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ED808-77B9-4D1B-912E-34BB961F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2E10C-13EC-4C50-8FE1-24D87B86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B1F-0546-42FD-8E07-31AE75EE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0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EFFC-4879-4AC0-9C53-F160D953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55CD2-2C16-431B-A9C0-2CB1BB96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889BA-2BFF-4ABA-8429-2E3FDE4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FFAF9-28E0-4FDB-BE1E-F92C7A79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75D39-309E-48E1-8778-24B9685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73E87-0572-4D7B-B246-98D4CA5EC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A94FC-C6CD-49C8-B032-FF7B87268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43397-A77E-4669-89BA-840C3304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A3E88-E11F-4817-84C9-F219A81D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85BAE-10E1-463A-809A-F665C194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2A5E-9F3C-4F42-9771-D8E6289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A4B53-E2A7-4222-AE38-259262F6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C111-CDE8-4DA7-86A7-98AA2E88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33-FA5A-4690-B7C9-2E31C53F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DF010-86A3-4A52-A7B7-708427C9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A6C58-3E63-4A7A-900C-F414C1C7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B593B-BA1F-44EE-B586-866163CC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32E5C-C89B-4A27-A4B8-C4007ED3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29349-5B56-4DD0-9D97-CDC1E4E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F626-0968-45F1-B5F9-516B638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7FED-1670-4B11-BBFE-8BBDD419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9D2E6-BEB0-4962-A943-803289E51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75917-5E56-4C5B-B397-E1ADCC84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6FE9B-58A0-4924-93B8-277E69DD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D0EF1-7D9C-4A12-94F2-237D1654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0D59-03D0-4B99-A533-AFB3508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6E3B-79EB-4140-976B-7E441EB6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D2801-3696-4079-B824-02BCEDB6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A20BE-5E8E-4154-B140-A648939CB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C78E7-EECA-47AA-B1A7-3DFEBBF33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3C69C-9FB2-49B4-AB84-BE6FB980C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60267-F83E-4FE2-BB79-BF54BBC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22738-D92B-46CD-9649-B5CBA9C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59F12-2AF8-45E7-B961-B6D1FCDA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ED7A3-FBD0-498D-821C-FE5E7EA3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D8A2C-21A4-4D19-8CCA-B28E830E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BFACC9-878D-4855-AFFC-5CACFDCB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FE509-30E7-40DB-9952-AC3150D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10B14-923F-4F60-9FCE-41C083D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3624F-CEF2-4D65-9958-5904F9E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1DA3C-DDE5-4EF0-AAEB-78264B7D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3C01-5FC3-4B2F-8642-53501414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8419C-3DB8-402D-9B2E-EE28F6B6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4ADA0-1FB7-464E-A523-7BC72F65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00286-A23B-4D90-878C-45E40CAC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ADBAD-C466-4A0E-AB98-7DD0DE1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E53F8-4F06-4EAC-A7BE-DCC944C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EC4D-BECF-499A-9A3D-E7DA3109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22B22-AEDC-44E8-8FCB-C0D90D90C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35EC8-AB79-4145-AFC4-6527CCEB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9B508-7B89-48E5-A293-A3D3382D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F3DA3-F8B9-4C77-8D8F-8148E31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18F30-7B2B-400B-8AC4-FBCCF20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5BDC5-908A-4666-B3AD-9C809F62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B9629-524A-4FFF-8E94-3AEA87EF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E4EBC-6B05-408B-8614-22DDC98AD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F85E-68F3-4D16-90C7-5C68538780C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1079-2B72-4107-B234-2A289C0B8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86E3-76C5-40E9-9AAE-F828DEE4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63A9-E2AE-4702-83BE-DE512DEE3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5E3FD-2A9D-4687-A519-301075E2E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9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조예나</dc:creator>
  <cp:lastModifiedBy>조예나</cp:lastModifiedBy>
  <cp:revision>1</cp:revision>
  <dcterms:created xsi:type="dcterms:W3CDTF">2021-05-03T09:36:45Z</dcterms:created>
  <dcterms:modified xsi:type="dcterms:W3CDTF">2021-05-03T09:37:03Z</dcterms:modified>
</cp:coreProperties>
</file>