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0.png"/><Relationship Id="rId17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26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17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6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7308" y="-183322"/>
            <a:ext cx="18840330" cy="10652358"/>
            <a:chOff x="-277308" y="-183322"/>
            <a:chExt cx="18840330" cy="106523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277308" y="-183322"/>
              <a:ext cx="18840330" cy="106523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173" y="2429649"/>
            <a:ext cx="15912577" cy="7143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6129364"/>
            <a:ext cx="20038095" cy="4911624"/>
            <a:chOff x="0" y="6129364"/>
            <a:chExt cx="20038095" cy="491162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0" y="6790988"/>
              <a:ext cx="11904762" cy="4250000"/>
              <a:chOff x="0" y="6790988"/>
              <a:chExt cx="11904762" cy="425000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6148458" y="4597040"/>
                <a:ext cx="23819048" cy="8504762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6790988"/>
                <a:ext cx="11904762" cy="425000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438095" y="6129364"/>
              <a:ext cx="9600000" cy="4531200"/>
              <a:chOff x="10438095" y="6129364"/>
              <a:chExt cx="9600000" cy="45312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439199" y="3798072"/>
                <a:ext cx="19200000" cy="9066667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438095" y="6129364"/>
                <a:ext cx="9600000" cy="453120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475173" y="1605768"/>
            <a:ext cx="1101230" cy="1314105"/>
            <a:chOff x="3475173" y="1605768"/>
            <a:chExt cx="1101230" cy="131410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348816" y="2243606"/>
              <a:ext cx="1353945" cy="223401"/>
              <a:chOff x="3348816" y="2243606"/>
              <a:chExt cx="1353945" cy="22340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60000">
                <a:off x="3348816" y="2243606"/>
                <a:ext cx="1353945" cy="22340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724011" y="1870446"/>
              <a:ext cx="761032" cy="29964"/>
              <a:chOff x="3724011" y="1870446"/>
              <a:chExt cx="761032" cy="2996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700000">
                <a:off x="3724011" y="1870446"/>
                <a:ext cx="761032" cy="2996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5710268" y="5579850"/>
            <a:ext cx="1396134" cy="1148765"/>
            <a:chOff x="15710268" y="5579850"/>
            <a:chExt cx="1396134" cy="114876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581714" y="6040591"/>
              <a:ext cx="1377485" cy="227285"/>
              <a:chOff x="15581714" y="6040591"/>
              <a:chExt cx="1377485" cy="22728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760000">
                <a:off x="15581714" y="6040591"/>
                <a:ext cx="1377485" cy="22728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6556967" y="5800760"/>
              <a:ext cx="634265" cy="22786"/>
              <a:chOff x="16556967" y="5800760"/>
              <a:chExt cx="634265" cy="2278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16556967" y="5800760"/>
                <a:ext cx="634265" cy="22786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6224554" y="3406423"/>
            <a:ext cx="1233452" cy="1037356"/>
            <a:chOff x="16224554" y="3406423"/>
            <a:chExt cx="1233452" cy="103735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6961855" y="3878202"/>
              <a:ext cx="572753" cy="20576"/>
              <a:chOff x="16961855" y="3878202"/>
              <a:chExt cx="572753" cy="205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700000">
                <a:off x="16961855" y="3878202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108467" y="3822479"/>
              <a:ext cx="1243894" cy="205243"/>
              <a:chOff x="16108467" y="3822479"/>
              <a:chExt cx="1243894" cy="20524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760000">
                <a:off x="16108467" y="3822479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768598" y="5153871"/>
            <a:ext cx="1011720" cy="1037356"/>
            <a:chOff x="1768598" y="5153871"/>
            <a:chExt cx="1011720" cy="103735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123308" y="5493419"/>
              <a:ext cx="572753" cy="20576"/>
              <a:chOff x="2123308" y="5493419"/>
              <a:chExt cx="572753" cy="20576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700000">
                <a:off x="2123308" y="5493419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652511" y="5569927"/>
              <a:ext cx="1243894" cy="205243"/>
              <a:chOff x="1652511" y="5569927"/>
              <a:chExt cx="1243894" cy="20524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760000">
                <a:off x="1652511" y="5569927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8863709" y="2297492"/>
            <a:ext cx="558297" cy="715837"/>
            <a:chOff x="8863709" y="2297492"/>
            <a:chExt cx="558297" cy="71583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23727" y="1967610"/>
              <a:ext cx="1123810" cy="1438095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63709" y="2297492"/>
              <a:ext cx="558297" cy="715837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89205" y="5772434"/>
            <a:ext cx="7949514" cy="22324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4286" y="232694"/>
            <a:ext cx="17857143" cy="9820327"/>
            <a:chOff x="214286" y="232694"/>
            <a:chExt cx="17857143" cy="98203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14286" y="232694"/>
              <a:ext cx="17857143" cy="98203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09989" y="1341305"/>
            <a:ext cx="1101230" cy="1314105"/>
            <a:chOff x="2709989" y="1341305"/>
            <a:chExt cx="1101230" cy="131410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583631" y="1979143"/>
              <a:ext cx="1353945" cy="223401"/>
              <a:chOff x="2583631" y="1979143"/>
              <a:chExt cx="1353945" cy="22340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60000">
                <a:off x="2583631" y="1979143"/>
                <a:ext cx="1353945" cy="22340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958827" y="1605983"/>
              <a:ext cx="761032" cy="29964"/>
              <a:chOff x="2958827" y="1605983"/>
              <a:chExt cx="761032" cy="2996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2958827" y="1605983"/>
                <a:ext cx="761032" cy="2996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5619048" y="5447619"/>
            <a:ext cx="1104762" cy="909019"/>
            <a:chOff x="15619048" y="5447619"/>
            <a:chExt cx="1104762" cy="90901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517323" y="5812203"/>
              <a:ext cx="1090005" cy="179851"/>
              <a:chOff x="15517323" y="5812203"/>
              <a:chExt cx="1090005" cy="17985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60000">
                <a:off x="15517323" y="5812203"/>
                <a:ext cx="1090005" cy="17985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289041" y="5622425"/>
              <a:ext cx="501895" cy="18031"/>
              <a:chOff x="16289041" y="5622425"/>
              <a:chExt cx="501895" cy="1803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6289041" y="5622425"/>
                <a:ext cx="501895" cy="1803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4823691" y="2617315"/>
            <a:ext cx="1233452" cy="1037356"/>
            <a:chOff x="14823691" y="2617315"/>
            <a:chExt cx="1233452" cy="103735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5560993" y="3089095"/>
              <a:ext cx="572753" cy="20576"/>
              <a:chOff x="15560993" y="3089095"/>
              <a:chExt cx="572753" cy="2057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5560993" y="3089095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707605" y="3033372"/>
              <a:ext cx="1243894" cy="205243"/>
              <a:chOff x="14707605" y="3033372"/>
              <a:chExt cx="1243894" cy="20524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760000">
                <a:off x="14707605" y="3033372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2278512" y="6749085"/>
            <a:ext cx="1233452" cy="1037356"/>
            <a:chOff x="2278512" y="6749085"/>
            <a:chExt cx="1233452" cy="103735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3015814" y="7220865"/>
              <a:ext cx="572753" cy="20576"/>
              <a:chOff x="3015814" y="7220865"/>
              <a:chExt cx="572753" cy="205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3015814" y="7220865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162426" y="7165142"/>
              <a:ext cx="1243894" cy="205243"/>
              <a:chOff x="2162426" y="7165142"/>
              <a:chExt cx="1243894" cy="20524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760000">
                <a:off x="2162426" y="7165142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3866505" y="7786441"/>
            <a:ext cx="1396134" cy="1148765"/>
            <a:chOff x="13866505" y="7786441"/>
            <a:chExt cx="1396134" cy="114876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3737951" y="8247181"/>
              <a:ext cx="1377485" cy="227285"/>
              <a:chOff x="13737951" y="8247181"/>
              <a:chExt cx="1377485" cy="22728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60000">
                <a:off x="13737951" y="8247181"/>
                <a:ext cx="1377485" cy="22728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4713204" y="8007351"/>
              <a:ext cx="634265" cy="22786"/>
              <a:chOff x="14713204" y="8007351"/>
              <a:chExt cx="634265" cy="2278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700000">
                <a:off x="14713204" y="8007351"/>
                <a:ext cx="634265" cy="22786"/>
              </a:xfrm>
              <a:prstGeom prst="rect">
                <a:avLst/>
              </a:prstGeom>
            </p:spPr>
          </p:pic>
        </p:grpSp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95034" y="1386591"/>
            <a:ext cx="10215446" cy="406458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92373" y="2780269"/>
            <a:ext cx="8187430" cy="253643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982554" y="1341305"/>
            <a:ext cx="320607" cy="411076"/>
            <a:chOff x="8982554" y="1341305"/>
            <a:chExt cx="320607" cy="41107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46912" y="1150171"/>
              <a:ext cx="647619" cy="828571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82554" y="1341305"/>
              <a:ext cx="320607" cy="411076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 rotWithShape="1">
          <a:blip r:embed="rId17" cstate="print"/>
          <a:srcRect b="63744"/>
          <a:stretch/>
        </p:blipFill>
        <p:spPr>
          <a:xfrm>
            <a:off x="5436028" y="4626231"/>
            <a:ext cx="7734265" cy="1888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88151" y="-4372180"/>
            <a:ext cx="10709412" cy="18782455"/>
            <a:chOff x="3788151" y="-4372180"/>
            <a:chExt cx="10709412" cy="18782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88151" y="-437218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7144" y="6935163"/>
            <a:ext cx="2869037" cy="5833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3565" y="663635"/>
            <a:ext cx="12800180" cy="463226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82554" y="1028700"/>
            <a:ext cx="320607" cy="411076"/>
            <a:chOff x="8982554" y="1341305"/>
            <a:chExt cx="320607" cy="4110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6912" y="1150171"/>
              <a:ext cx="647619" cy="82857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82554" y="1341305"/>
              <a:ext cx="320607" cy="411076"/>
            </a:xfrm>
            <a:prstGeom prst="rect">
              <a:avLst/>
            </a:prstGeom>
          </p:spPr>
        </p:pic>
      </p:grpSp>
      <p:pic>
        <p:nvPicPr>
          <p:cNvPr id="1028" name="Picture 4" descr="CSS - 위키백과, 우리 모두의 백과사전">
            <a:extLst>
              <a:ext uri="{FF2B5EF4-FFF2-40B4-BE49-F238E27FC236}">
                <a16:creationId xmlns:a16="http://schemas.microsoft.com/office/drawing/2014/main" id="{437226B7-5754-49F9-BA78-CBDD6B57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71" y="5101554"/>
            <a:ext cx="20955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248DCFE-B18B-4ED6-A138-14107CE4BF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8600" y="2781300"/>
            <a:ext cx="9753600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33097" y="-3201456"/>
            <a:ext cx="153096" cy="16688626"/>
            <a:chOff x="8933097" y="-3201456"/>
            <a:chExt cx="153096" cy="166886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933097" y="-3201456"/>
              <a:ext cx="153096" cy="166886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91551" y="4474371"/>
            <a:ext cx="1336973" cy="1836821"/>
            <a:chOff x="2491551" y="4474371"/>
            <a:chExt cx="1336973" cy="183682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91551" y="4474371"/>
              <a:ext cx="1336973" cy="1336973"/>
              <a:chOff x="2491551" y="4474371"/>
              <a:chExt cx="1336973" cy="133697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91551" y="4474371"/>
                <a:ext cx="1336973" cy="133697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895828" y="6001101"/>
              <a:ext cx="528420" cy="91761"/>
              <a:chOff x="2895828" y="6001101"/>
              <a:chExt cx="528420" cy="9176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2895828" y="6001101"/>
                <a:ext cx="528420" cy="91761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84081" y="4243679"/>
            <a:ext cx="3114061" cy="30475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491425" y="3959181"/>
            <a:ext cx="1336973" cy="1852162"/>
            <a:chOff x="5491425" y="3959181"/>
            <a:chExt cx="1336973" cy="185216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491425" y="4474371"/>
              <a:ext cx="1336973" cy="1336973"/>
              <a:chOff x="5491425" y="4474371"/>
              <a:chExt cx="1336973" cy="133697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491425" y="4474371"/>
                <a:ext cx="1336973" cy="13369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895702" y="4177510"/>
              <a:ext cx="528420" cy="91761"/>
              <a:chOff x="5895702" y="4177510"/>
              <a:chExt cx="528420" cy="9176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5895702" y="4177510"/>
                <a:ext cx="528420" cy="91761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83957" y="4205362"/>
            <a:ext cx="3160092" cy="30475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491299" y="4474371"/>
            <a:ext cx="1336973" cy="1836821"/>
            <a:chOff x="8491299" y="4474371"/>
            <a:chExt cx="1336973" cy="183682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491299" y="4474371"/>
              <a:ext cx="1336973" cy="1336973"/>
              <a:chOff x="8491299" y="4474371"/>
              <a:chExt cx="1336973" cy="133697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491299" y="4474371"/>
                <a:ext cx="1336973" cy="133697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895576" y="6001101"/>
              <a:ext cx="528420" cy="91761"/>
              <a:chOff x="8895576" y="6001101"/>
              <a:chExt cx="528420" cy="9176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8895576" y="6001101"/>
                <a:ext cx="528420" cy="91761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83833" y="4217322"/>
            <a:ext cx="3153425" cy="304754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491173" y="3959181"/>
            <a:ext cx="1336973" cy="1836821"/>
            <a:chOff x="11491173" y="3959181"/>
            <a:chExt cx="1336973" cy="183682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1491173" y="4459030"/>
              <a:ext cx="1336973" cy="1336973"/>
              <a:chOff x="11491173" y="4459030"/>
              <a:chExt cx="1336973" cy="133697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11491173" y="4459030"/>
                <a:ext cx="1336973" cy="133697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1895450" y="4177510"/>
              <a:ext cx="528420" cy="91761"/>
              <a:chOff x="11895450" y="4177510"/>
              <a:chExt cx="528420" cy="9176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11895450" y="4177510"/>
                <a:ext cx="528420" cy="91761"/>
              </a:xfrm>
              <a:prstGeom prst="rect">
                <a:avLst/>
              </a:prstGeom>
            </p:spPr>
          </p:pic>
        </p:grpSp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83729" y="4204033"/>
            <a:ext cx="3169298" cy="304754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491047" y="4474371"/>
            <a:ext cx="1336973" cy="1836821"/>
            <a:chOff x="14491047" y="4474371"/>
            <a:chExt cx="1336973" cy="183682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4491047" y="4474371"/>
              <a:ext cx="1336973" cy="1336973"/>
              <a:chOff x="14491047" y="4474371"/>
              <a:chExt cx="1336973" cy="1336973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491047" y="4474371"/>
                <a:ext cx="1336973" cy="133697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4895324" y="6001101"/>
              <a:ext cx="528420" cy="91761"/>
              <a:chOff x="14895324" y="6001101"/>
              <a:chExt cx="528420" cy="91761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14895324" y="6001101"/>
                <a:ext cx="528420" cy="91761"/>
              </a:xfrm>
              <a:prstGeom prst="rect">
                <a:avLst/>
              </a:prstGeom>
            </p:spPr>
          </p:pic>
        </p:grpSp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83538" y="4213557"/>
            <a:ext cx="3166758" cy="304754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15706" y="6793906"/>
            <a:ext cx="2534701" cy="41141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54268" y="6303239"/>
            <a:ext cx="1835925" cy="45713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78096" y="6793906"/>
            <a:ext cx="2517575" cy="41141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54010" y="6303239"/>
            <a:ext cx="2196931" cy="457131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653715" y="6303239"/>
            <a:ext cx="1898907" cy="45713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54134" y="1322287"/>
            <a:ext cx="2048110" cy="457131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653906" y="1322287"/>
            <a:ext cx="2048110" cy="457131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469525" y="6793906"/>
            <a:ext cx="3212970" cy="87997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496896" y="1935572"/>
            <a:ext cx="2563974" cy="411418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550668" y="1935572"/>
            <a:ext cx="2299867" cy="4114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41591" y="-4351648"/>
            <a:ext cx="11002533" cy="18989011"/>
            <a:chOff x="3641591" y="-4351648"/>
            <a:chExt cx="11002533" cy="1898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641591" y="-4351648"/>
              <a:ext cx="11002533" cy="1898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4286" y="232694"/>
            <a:ext cx="17857143" cy="9820327"/>
            <a:chOff x="214286" y="232694"/>
            <a:chExt cx="17857143" cy="98203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14286" y="232694"/>
              <a:ext cx="17857143" cy="98203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09989" y="1341305"/>
            <a:ext cx="1101230" cy="1314105"/>
            <a:chOff x="2709989" y="1341305"/>
            <a:chExt cx="1101230" cy="131410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583631" y="1979143"/>
              <a:ext cx="1353945" cy="223401"/>
              <a:chOff x="2583631" y="1979143"/>
              <a:chExt cx="1353945" cy="22340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60000">
                <a:off x="2583631" y="1979143"/>
                <a:ext cx="1353945" cy="22340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958827" y="1605983"/>
              <a:ext cx="761032" cy="29964"/>
              <a:chOff x="2958827" y="1605983"/>
              <a:chExt cx="761032" cy="2996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2958827" y="1605983"/>
                <a:ext cx="761032" cy="2996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5327676" y="5447619"/>
            <a:ext cx="1396134" cy="1148765"/>
            <a:chOff x="15327676" y="5447619"/>
            <a:chExt cx="1396134" cy="114876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199121" y="5908359"/>
              <a:ext cx="1377485" cy="227285"/>
              <a:chOff x="15199121" y="5908359"/>
              <a:chExt cx="1377485" cy="22728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60000">
                <a:off x="15199121" y="5908359"/>
                <a:ext cx="1377485" cy="22728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174374" y="5668529"/>
              <a:ext cx="634265" cy="22786"/>
              <a:chOff x="16174374" y="5668529"/>
              <a:chExt cx="634265" cy="2278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6174374" y="5668529"/>
                <a:ext cx="634265" cy="22786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5841961" y="3274191"/>
            <a:ext cx="1233452" cy="1037356"/>
            <a:chOff x="15841961" y="3274191"/>
            <a:chExt cx="1233452" cy="103735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6579263" y="3745971"/>
              <a:ext cx="572753" cy="20576"/>
              <a:chOff x="16579263" y="3745971"/>
              <a:chExt cx="572753" cy="2057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6579263" y="3745971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725875" y="3690248"/>
              <a:ext cx="1243894" cy="205243"/>
              <a:chOff x="15725875" y="3690248"/>
              <a:chExt cx="1243894" cy="20524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760000">
                <a:off x="15725875" y="3690248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003414" y="4889408"/>
            <a:ext cx="1233452" cy="1037356"/>
            <a:chOff x="1003414" y="4889408"/>
            <a:chExt cx="1233452" cy="103735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740715" y="5361187"/>
              <a:ext cx="572753" cy="20576"/>
              <a:chOff x="1740715" y="5361187"/>
              <a:chExt cx="572753" cy="205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740715" y="5361187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87327" y="5305464"/>
              <a:ext cx="1243894" cy="205243"/>
              <a:chOff x="887327" y="5305464"/>
              <a:chExt cx="1243894" cy="20524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760000">
                <a:off x="887327" y="5305464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-38095" y="6338888"/>
            <a:ext cx="20038095" cy="4911624"/>
            <a:chOff x="-38095" y="6338888"/>
            <a:chExt cx="20038095" cy="491162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-38095" y="7000512"/>
              <a:ext cx="11904762" cy="4250000"/>
              <a:chOff x="-38095" y="7000512"/>
              <a:chExt cx="11904762" cy="4250000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38095" y="7000512"/>
                <a:ext cx="11904762" cy="425000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0400000" y="6338888"/>
              <a:ext cx="9600000" cy="4531200"/>
              <a:chOff x="10400000" y="6338888"/>
              <a:chExt cx="9600000" cy="4531200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400000" y="6338888"/>
                <a:ext cx="9600000" cy="4531200"/>
              </a:xfrm>
              <a:prstGeom prst="rect">
                <a:avLst/>
              </a:prstGeom>
            </p:spPr>
          </p:pic>
        </p:grpSp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64530" y="2638593"/>
            <a:ext cx="12978990" cy="741411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87348" y="2787996"/>
            <a:ext cx="7228915" cy="1599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조예나</cp:lastModifiedBy>
  <cp:revision>3</cp:revision>
  <dcterms:created xsi:type="dcterms:W3CDTF">2021-05-26T18:14:54Z</dcterms:created>
  <dcterms:modified xsi:type="dcterms:W3CDTF">2021-05-26T09:20:29Z</dcterms:modified>
</cp:coreProperties>
</file>