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385" y="956262"/>
            <a:ext cx="7966112" cy="40100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639" y="4510090"/>
            <a:ext cx="3073846" cy="6651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1412" y="3323478"/>
            <a:ext cx="757129" cy="757129"/>
            <a:chOff x="1171412" y="3323478"/>
            <a:chExt cx="757129" cy="7571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3600000">
              <a:off x="1171412" y="3323478"/>
              <a:ext cx="757129" cy="7571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7337" y="689719"/>
            <a:ext cx="7120727" cy="17673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716" y="4176887"/>
            <a:ext cx="1870759" cy="6950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0952" y="4897655"/>
            <a:ext cx="4884127" cy="312813"/>
            <a:chOff x="1180952" y="4897655"/>
            <a:chExt cx="4884127" cy="3128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952" y="4897655"/>
              <a:ext cx="4884127" cy="31281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7639" y="3454429"/>
            <a:ext cx="704973" cy="5942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13811" y="4174586"/>
            <a:ext cx="1558428" cy="6651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69048" y="4897655"/>
            <a:ext cx="4884127" cy="312813"/>
            <a:chOff x="8869048" y="4897655"/>
            <a:chExt cx="4884127" cy="3128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69048" y="4897655"/>
              <a:ext cx="4884127" cy="3128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69048" y="3323478"/>
            <a:ext cx="757129" cy="757129"/>
            <a:chOff x="8869048" y="3323478"/>
            <a:chExt cx="757129" cy="7571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4500000">
              <a:off x="8869048" y="3323478"/>
              <a:ext cx="757129" cy="7571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35420" y="3449839"/>
            <a:ext cx="664300" cy="5988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023" y="727997"/>
            <a:ext cx="5071296" cy="17275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2049" y="2433287"/>
            <a:ext cx="5702369" cy="663695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91805" y="3917587"/>
            <a:ext cx="2974937" cy="96273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21131" y="3027553"/>
            <a:ext cx="1350071" cy="120741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42557" y="6484841"/>
            <a:ext cx="946893" cy="77712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BDEBD28-68EC-4087-A99E-636440C3A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007" y="2202666"/>
            <a:ext cx="34060774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1.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더하기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2.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빼기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3.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곱하기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4.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두 개를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plus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a+b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minus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a-b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plus(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"1~4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 하나를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8576" y="618741"/>
            <a:ext cx="8120701" cy="17673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0354" y="3374963"/>
            <a:ext cx="2495314" cy="5991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60359" y="5816700"/>
            <a:ext cx="6424000" cy="43525"/>
            <a:chOff x="2660359" y="5816700"/>
            <a:chExt cx="6424000" cy="435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2660359" y="5816700"/>
              <a:ext cx="6424000" cy="435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53692" y="5816700"/>
            <a:ext cx="6424000" cy="43525"/>
            <a:chOff x="6153692" y="5816700"/>
            <a:chExt cx="6424000" cy="435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153692" y="5816700"/>
              <a:ext cx="6424000" cy="435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56549" y="5816700"/>
            <a:ext cx="6424000" cy="43525"/>
            <a:chOff x="9656549" y="5816700"/>
            <a:chExt cx="6424000" cy="435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9656549" y="5816700"/>
              <a:ext cx="6424000" cy="435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59407" y="5816700"/>
            <a:ext cx="6424000" cy="43525"/>
            <a:chOff x="13159407" y="5816700"/>
            <a:chExt cx="6424000" cy="435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3159407" y="5816700"/>
              <a:ext cx="6424000" cy="4352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89915" y="3936982"/>
            <a:ext cx="1987146" cy="109457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38374" y="6684428"/>
            <a:ext cx="3633954" cy="41141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48491" y="2717277"/>
            <a:ext cx="752519" cy="6856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33439" y="3372979"/>
            <a:ext cx="2504614" cy="57339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42373" y="3372979"/>
            <a:ext cx="2508600" cy="57339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91944" y="3936982"/>
            <a:ext cx="1987333" cy="41522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44001" y="2715075"/>
            <a:ext cx="789009" cy="68789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935715" y="3372979"/>
            <a:ext cx="2235364" cy="57339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985239" y="3936982"/>
            <a:ext cx="2462846" cy="41522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37335" y="2715075"/>
            <a:ext cx="793083" cy="68789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35097" y="2715075"/>
            <a:ext cx="788655" cy="68789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74471" y="6703476"/>
            <a:ext cx="3633954" cy="411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225AF0-8A04-4F0D-94DE-42050E1FF25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1698" t="33080" r="20173" b="31218"/>
          <a:stretch/>
        </p:blipFill>
        <p:spPr>
          <a:xfrm>
            <a:off x="5892627" y="4864021"/>
            <a:ext cx="11213233" cy="3672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3769" y="1806114"/>
            <a:ext cx="6695766" cy="23818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639" y="1464090"/>
            <a:ext cx="3242346" cy="6628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212</Words>
  <Application>Microsoft Office PowerPoint</Application>
  <PresentationFormat>사용자 지정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 Unicode MS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조예나</cp:lastModifiedBy>
  <cp:revision>5</cp:revision>
  <dcterms:created xsi:type="dcterms:W3CDTF">2021-06-30T16:16:30Z</dcterms:created>
  <dcterms:modified xsi:type="dcterms:W3CDTF">2021-06-30T10:28:02Z</dcterms:modified>
</cp:coreProperties>
</file>