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38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1375" y="2779708"/>
            <a:ext cx="6096943" cy="303300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3373" y="5940516"/>
            <a:ext cx="4800966" cy="68569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1215" y="5527182"/>
            <a:ext cx="5863284" cy="175853"/>
            <a:chOff x="6211215" y="5527182"/>
            <a:chExt cx="5863284" cy="17585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1215" y="5527182"/>
              <a:ext cx="5863284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192" y="1173123"/>
            <a:ext cx="1578726" cy="11486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592" y="3793287"/>
            <a:ext cx="1726941" cy="5714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7782" y="4433544"/>
            <a:ext cx="2061104" cy="38856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62515" y="3793287"/>
            <a:ext cx="2668505" cy="5714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19715" y="3793287"/>
            <a:ext cx="795536" cy="57141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2387" y="4354054"/>
            <a:ext cx="2139362" cy="175853"/>
            <a:chOff x="272387" y="4354054"/>
            <a:chExt cx="2139362" cy="17585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272387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78898" y="8580105"/>
            <a:ext cx="491544" cy="1874196"/>
            <a:chOff x="16478898" y="8580105"/>
            <a:chExt cx="491544" cy="187419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49233" y="4354054"/>
            <a:ext cx="2139362" cy="175853"/>
            <a:chOff x="4249233" y="4354054"/>
            <a:chExt cx="2139362" cy="1758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4249233" y="435405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26079" y="4354054"/>
            <a:ext cx="2139362" cy="175853"/>
            <a:chOff x="8226079" y="4354054"/>
            <a:chExt cx="2139362" cy="17585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8226079" y="4354054"/>
              <a:ext cx="2139362" cy="175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74479" y="-3162510"/>
            <a:ext cx="8136757" cy="19985410"/>
            <a:chOff x="5074479" y="-3162510"/>
            <a:chExt cx="8136757" cy="19985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074479" y="-3162510"/>
              <a:ext cx="8136757" cy="19985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1109" y="3688981"/>
            <a:ext cx="3916475" cy="779708"/>
            <a:chOff x="971109" y="3688981"/>
            <a:chExt cx="3916475" cy="7797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109" y="3688981"/>
              <a:ext cx="3916475" cy="77970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38708" y="781238"/>
            <a:ext cx="4144652" cy="137139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70896" y="955458"/>
            <a:ext cx="2561766" cy="5485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1601" y="4647734"/>
            <a:ext cx="2701559" cy="41141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9745" y="3837240"/>
            <a:ext cx="3393981" cy="56020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24500" y="1868707"/>
            <a:ext cx="9384212" cy="163007"/>
            <a:chOff x="4824500" y="1868707"/>
            <a:chExt cx="9384212" cy="16300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906430" y="3688981"/>
            <a:ext cx="3916475" cy="779708"/>
            <a:chOff x="6906430" y="3688981"/>
            <a:chExt cx="3916475" cy="77970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6430" y="3688981"/>
              <a:ext cx="3916475" cy="77970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76915" y="4647734"/>
            <a:ext cx="1957325" cy="4381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26964" y="3837240"/>
            <a:ext cx="2377421" cy="56020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517052" y="3688981"/>
            <a:ext cx="4246633" cy="779708"/>
            <a:chOff x="12517052" y="3688981"/>
            <a:chExt cx="4246633" cy="77970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17052" y="3688981"/>
              <a:ext cx="4246633" cy="77970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768572" y="4647734"/>
            <a:ext cx="1581022" cy="41141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50269" y="3837240"/>
            <a:ext cx="2901940" cy="56020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532763" y="7344145"/>
            <a:ext cx="4417425" cy="779708"/>
            <a:chOff x="12532763" y="7344145"/>
            <a:chExt cx="4417425" cy="7797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32763" y="7344145"/>
              <a:ext cx="4417425" cy="77970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868668" y="8302887"/>
            <a:ext cx="742883" cy="411417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43793" y="7492402"/>
            <a:ext cx="2667254" cy="5602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564809" y="7344145"/>
            <a:ext cx="4763229" cy="779708"/>
            <a:chOff x="6564809" y="7344145"/>
            <a:chExt cx="4763229" cy="77970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64809" y="7344145"/>
              <a:ext cx="4763229" cy="77970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145887" y="8328287"/>
            <a:ext cx="1511328" cy="41141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723440" y="7492402"/>
            <a:ext cx="2726464" cy="56020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23243" y="5455224"/>
            <a:ext cx="3064755" cy="5337257"/>
            <a:chOff x="1723243" y="5455224"/>
            <a:chExt cx="3064755" cy="533725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00000">
              <a:off x="1723243" y="5455224"/>
              <a:ext cx="3064755" cy="533725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380821" y="7330859"/>
            <a:ext cx="12082391" cy="106626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5001869" y="4006095"/>
            <a:ext cx="1844760" cy="61957"/>
            <a:chOff x="5001869" y="4006095"/>
            <a:chExt cx="1844760" cy="6195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01869" y="4006095"/>
              <a:ext cx="1844760" cy="619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925269" y="4031216"/>
            <a:ext cx="1553688" cy="61957"/>
            <a:chOff x="10925269" y="4031216"/>
            <a:chExt cx="1553688" cy="6195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925269" y="4031216"/>
              <a:ext cx="1553688" cy="619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414242" y="7672042"/>
            <a:ext cx="1282749" cy="61957"/>
            <a:chOff x="11414242" y="7672042"/>
            <a:chExt cx="1282749" cy="6195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414242" y="7672042"/>
              <a:ext cx="1282749" cy="619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682081" y="5774420"/>
            <a:ext cx="3077493" cy="61957"/>
            <a:chOff x="15682081" y="5774420"/>
            <a:chExt cx="3077493" cy="6195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6200000">
              <a:off x="15682081" y="5774420"/>
              <a:ext cx="3077493" cy="619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608434"/>
            <a:ext cx="6404425" cy="13713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0249" y="946039"/>
            <a:ext cx="4329035" cy="5641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42115" y="8154639"/>
            <a:ext cx="4063319" cy="12444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548823" y="2388848"/>
            <a:ext cx="8461157" cy="2241509"/>
            <a:chOff x="8548823" y="2388848"/>
            <a:chExt cx="8461157" cy="22415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8823" y="2388848"/>
              <a:ext cx="8461157" cy="22415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7916" y="4785945"/>
            <a:ext cx="8461157" cy="2263460"/>
            <a:chOff x="8537916" y="4785945"/>
            <a:chExt cx="8461157" cy="226346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537916" y="4785945"/>
              <a:ext cx="8461157" cy="226346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48823" y="7171975"/>
            <a:ext cx="8461157" cy="2238095"/>
            <a:chOff x="8548823" y="7171975"/>
            <a:chExt cx="8461157" cy="223809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48823" y="7171975"/>
              <a:ext cx="8461157" cy="223809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66668" y="3271001"/>
            <a:ext cx="1580656" cy="4571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011068" y="2633649"/>
            <a:ext cx="1377491" cy="68569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85716" y="5085716"/>
            <a:ext cx="1377491" cy="68569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11068" y="7419220"/>
            <a:ext cx="1724911" cy="685698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030115" y="5632458"/>
            <a:ext cx="1580656" cy="45713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30115" y="8031887"/>
            <a:ext cx="3453367" cy="8291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8A2A5BE-A315-4E71-9479-2B5BDB91427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-463" t="8741" r="2962" b="9334"/>
          <a:stretch/>
        </p:blipFill>
        <p:spPr>
          <a:xfrm>
            <a:off x="406948" y="2725874"/>
            <a:ext cx="9520184" cy="4999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28177" y="4053319"/>
            <a:ext cx="2823043" cy="1892022"/>
            <a:chOff x="11828177" y="4053319"/>
            <a:chExt cx="2823043" cy="18920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1828177" y="4053319"/>
              <a:ext cx="2823043" cy="18920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16052" y="6100576"/>
            <a:ext cx="18998931" cy="4408280"/>
            <a:chOff x="-316052" y="6100576"/>
            <a:chExt cx="18998931" cy="44082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16052" y="6100576"/>
              <a:ext cx="18998931" cy="440828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82810" y="1989523"/>
            <a:ext cx="4945367" cy="3314418"/>
            <a:chOff x="6882810" y="1989523"/>
            <a:chExt cx="4945367" cy="331441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6882810" y="1989523"/>
              <a:ext cx="4945367" cy="33144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9991" y="4276122"/>
            <a:ext cx="2686885" cy="1800768"/>
            <a:chOff x="679991" y="4276122"/>
            <a:chExt cx="2686885" cy="18007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679991" y="4276122"/>
              <a:ext cx="2686885" cy="18007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52216" y="6052202"/>
            <a:ext cx="2385524" cy="2085385"/>
            <a:chOff x="4352216" y="6052202"/>
            <a:chExt cx="2385524" cy="208538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2216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71068" y="5889883"/>
            <a:ext cx="2470623" cy="2410023"/>
            <a:chOff x="1271068" y="5889883"/>
            <a:chExt cx="2470623" cy="241002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1068" y="5889883"/>
              <a:ext cx="2470623" cy="24100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858652" y="6052202"/>
            <a:ext cx="2385524" cy="2085385"/>
            <a:chOff x="14858652" y="6052202"/>
            <a:chExt cx="2385524" cy="20853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9000000">
              <a:off x="14858652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630453" y="6052202"/>
            <a:ext cx="2385524" cy="2085385"/>
            <a:chOff x="11630453" y="6052202"/>
            <a:chExt cx="2385524" cy="20853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30453" y="6052202"/>
              <a:ext cx="2385524" cy="20853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11599" y="5292098"/>
            <a:ext cx="3696257" cy="3605594"/>
            <a:chOff x="7311599" y="5292098"/>
            <a:chExt cx="3696257" cy="360559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1599" y="5292098"/>
              <a:ext cx="3696257" cy="360559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05493" y="511549"/>
            <a:ext cx="1860521" cy="137139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6758" y="2323430"/>
            <a:ext cx="2849453" cy="54855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15402" y="6245288"/>
            <a:ext cx="1857403" cy="1691467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66663" y="6708016"/>
            <a:ext cx="1676090" cy="73661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84501" y="6685263"/>
            <a:ext cx="1862698" cy="73661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129568" y="6742139"/>
            <a:ext cx="1489481" cy="73661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01378" y="6719387"/>
            <a:ext cx="1489481" cy="73661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436239" y="2967220"/>
            <a:ext cx="3117945" cy="54855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80448" y="4739020"/>
            <a:ext cx="1480047" cy="38856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47715" y="4592353"/>
            <a:ext cx="1977650" cy="3885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66508" y="2784361"/>
            <a:ext cx="3600964" cy="163007"/>
            <a:chOff x="866508" y="2784361"/>
            <a:chExt cx="3600964" cy="16300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866508" y="2784361"/>
              <a:ext cx="3600964" cy="16300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195926" y="4077062"/>
            <a:ext cx="2686885" cy="1942493"/>
            <a:chOff x="4195926" y="4077062"/>
            <a:chExt cx="2686885" cy="194249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4195926" y="4077062"/>
              <a:ext cx="2686885" cy="1942493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436877" y="4715829"/>
            <a:ext cx="2163117" cy="38856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918839" y="4047055"/>
            <a:ext cx="2686885" cy="1800768"/>
            <a:chOff x="14918839" y="4047055"/>
            <a:chExt cx="2686885" cy="180076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918839" y="4047055"/>
              <a:ext cx="2686885" cy="180076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158572" y="4549858"/>
            <a:ext cx="1387438" cy="3885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4" y="3547953"/>
            <a:ext cx="5155684" cy="176109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조예나</cp:lastModifiedBy>
  <cp:revision>2</cp:revision>
  <dcterms:created xsi:type="dcterms:W3CDTF">2021-05-05T11:53:09Z</dcterms:created>
  <dcterms:modified xsi:type="dcterms:W3CDTF">2021-05-05T02:56:08Z</dcterms:modified>
</cp:coreProperties>
</file>