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12" Type="http://schemas.openxmlformats.org/officeDocument/2006/relationships/image" Target="../media/image2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jpe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3D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0385" y="956263"/>
            <a:ext cx="7966112" cy="397443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3639" y="4510090"/>
            <a:ext cx="3073846" cy="6651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1412" y="3323478"/>
            <a:ext cx="757129" cy="757129"/>
            <a:chOff x="1171412" y="3323478"/>
            <a:chExt cx="757129" cy="7571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3600000">
              <a:off x="1171412" y="3323478"/>
              <a:ext cx="757129" cy="75712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7337" y="689719"/>
            <a:ext cx="7120727" cy="176738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5716" y="4203792"/>
            <a:ext cx="1167330" cy="6681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0952" y="4897655"/>
            <a:ext cx="4884127" cy="312813"/>
            <a:chOff x="1180952" y="4897655"/>
            <a:chExt cx="4884127" cy="31281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0952" y="4897655"/>
              <a:ext cx="4884127" cy="312813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67639" y="3454429"/>
            <a:ext cx="704973" cy="59427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13811" y="4134744"/>
            <a:ext cx="1479660" cy="70268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869048" y="4897655"/>
            <a:ext cx="4884127" cy="312813"/>
            <a:chOff x="8869048" y="4897655"/>
            <a:chExt cx="4884127" cy="3128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69048" y="4897655"/>
              <a:ext cx="4884127" cy="3128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69048" y="3323478"/>
            <a:ext cx="757129" cy="757129"/>
            <a:chOff x="8869048" y="3323478"/>
            <a:chExt cx="757129" cy="75712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4500000">
              <a:off x="8869048" y="3323478"/>
              <a:ext cx="757129" cy="75712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935420" y="3449839"/>
            <a:ext cx="664300" cy="5988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6023" y="727997"/>
            <a:ext cx="3114205" cy="17682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91805" y="3917587"/>
            <a:ext cx="2974937" cy="96273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21131" y="3027553"/>
            <a:ext cx="1350071" cy="120741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75387" y="7112985"/>
            <a:ext cx="2391603" cy="754267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542557" y="6484841"/>
            <a:ext cx="946893" cy="7771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31FD28-4293-4C16-BAD0-139F6E68D78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5926" t="47662" r="61574" b="33818"/>
          <a:stretch/>
        </p:blipFill>
        <p:spPr>
          <a:xfrm>
            <a:off x="4917808" y="3024345"/>
            <a:ext cx="2057400" cy="1905000"/>
          </a:xfrm>
          <a:prstGeom prst="rect">
            <a:avLst/>
          </a:prstGeom>
        </p:spPr>
      </p:pic>
      <p:pic>
        <p:nvPicPr>
          <p:cNvPr id="1026" name="Picture 2" descr="인프랩(인프런) 채용 정보">
            <a:extLst>
              <a:ext uri="{FF2B5EF4-FFF2-40B4-BE49-F238E27FC236}">
                <a16:creationId xmlns:a16="http://schemas.microsoft.com/office/drawing/2014/main" id="{57993F68-3A64-4B21-805A-82F94D056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131" y="21717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파이썬 정복">
            <a:extLst>
              <a:ext uri="{FF2B5EF4-FFF2-40B4-BE49-F238E27FC236}">
                <a16:creationId xmlns:a16="http://schemas.microsoft.com/office/drawing/2014/main" id="{0B10258F-C9E0-4C9B-B0E1-EFAD7AEB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591" y="2713813"/>
            <a:ext cx="38100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모두의 파이썬 - YES24">
            <a:extLst>
              <a:ext uri="{FF2B5EF4-FFF2-40B4-BE49-F238E27FC236}">
                <a16:creationId xmlns:a16="http://schemas.microsoft.com/office/drawing/2014/main" id="{313205CE-DDFB-488F-A7BE-218CAAE3A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808" y="1181100"/>
            <a:ext cx="5521823" cy="718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337" y="689719"/>
            <a:ext cx="7932610" cy="174178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38374" y="6684428"/>
            <a:ext cx="3633954" cy="41141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91918" y="3526547"/>
            <a:ext cx="9099715" cy="137139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74471" y="6703476"/>
            <a:ext cx="3633954" cy="4114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43D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3769" y="1806114"/>
            <a:ext cx="6695766" cy="23818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3639" y="1464090"/>
            <a:ext cx="3242346" cy="6628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사용자 지정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조예나</cp:lastModifiedBy>
  <cp:revision>3</cp:revision>
  <dcterms:created xsi:type="dcterms:W3CDTF">2021-07-28T14:09:46Z</dcterms:created>
  <dcterms:modified xsi:type="dcterms:W3CDTF">2021-07-28T06:14:26Z</dcterms:modified>
</cp:coreProperties>
</file>