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72" autoAdjust="0"/>
  </p:normalViewPr>
  <p:slideViewPr>
    <p:cSldViewPr>
      <p:cViewPr varScale="1">
        <p:scale>
          <a:sx n="49" d="100"/>
          <a:sy n="49" d="100"/>
        </p:scale>
        <p:origin x="3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jpe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4.jpe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385" y="989348"/>
            <a:ext cx="7966112" cy="39922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4510090"/>
            <a:ext cx="3073846" cy="701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12" y="3323478"/>
            <a:ext cx="757129" cy="757129"/>
            <a:chOff x="1171412" y="3323478"/>
            <a:chExt cx="757129" cy="7571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0">
              <a:off x="1171412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7" y="689719"/>
            <a:ext cx="7120727" cy="1815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6" y="4203792"/>
            <a:ext cx="1167330" cy="7049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639" y="3454429"/>
            <a:ext cx="704973" cy="627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3811" y="4138554"/>
            <a:ext cx="1870759" cy="7172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9048" y="4897655"/>
            <a:ext cx="4884127" cy="312813"/>
            <a:chOff x="8869048" y="4897655"/>
            <a:chExt cx="4884127" cy="312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9048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69048" y="3323478"/>
            <a:ext cx="757129" cy="757129"/>
            <a:chOff x="8869048" y="3323478"/>
            <a:chExt cx="757129" cy="7571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500000">
              <a:off x="8869048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5420" y="3449839"/>
            <a:ext cx="664300" cy="6318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8554" y="5325383"/>
            <a:ext cx="2473024" cy="9964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27996"/>
            <a:ext cx="8842627" cy="17618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E60644-9268-47C2-86E6-CE2766BB42FF}"/>
              </a:ext>
            </a:extLst>
          </p:cNvPr>
          <p:cNvGrpSpPr/>
          <p:nvPr/>
        </p:nvGrpSpPr>
        <p:grpSpPr>
          <a:xfrm>
            <a:off x="264909" y="139807"/>
            <a:ext cx="7848600" cy="8303252"/>
            <a:chOff x="36389" y="35923"/>
            <a:chExt cx="7848600" cy="830325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8" y="7736015"/>
              <a:ext cx="4390645" cy="603160"/>
            </a:xfrm>
            <a:prstGeom prst="rect">
              <a:avLst/>
            </a:prstGeom>
          </p:spPr>
        </p:pic>
        <p:pic>
          <p:nvPicPr>
            <p:cNvPr id="43" name="그림 42" descr="텍스트, 스크린샷, 모니터, 전자기기이(가) 표시된 사진&#10;&#10;자동 생성된 설명">
              <a:extLst>
                <a:ext uri="{FF2B5EF4-FFF2-40B4-BE49-F238E27FC236}">
                  <a16:creationId xmlns:a16="http://schemas.microsoft.com/office/drawing/2014/main" id="{AF24E2DE-B01D-4377-85CA-5E5E1BDF3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20" t="10651" r="33797" b="16667"/>
            <a:stretch/>
          </p:blipFill>
          <p:spPr>
            <a:xfrm>
              <a:off x="36389" y="35923"/>
              <a:ext cx="7848600" cy="747688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752CC0-6CF8-4D6C-933D-0E1819B2ADA2}"/>
              </a:ext>
            </a:extLst>
          </p:cNvPr>
          <p:cNvGrpSpPr/>
          <p:nvPr/>
        </p:nvGrpSpPr>
        <p:grpSpPr>
          <a:xfrm>
            <a:off x="4189209" y="575072"/>
            <a:ext cx="9021797" cy="8094337"/>
            <a:chOff x="4044945" y="433908"/>
            <a:chExt cx="9021797" cy="80943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805" y="3917587"/>
              <a:ext cx="2974937" cy="114993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1131" y="3027553"/>
              <a:ext cx="1350071" cy="144218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67" y="7925085"/>
              <a:ext cx="4087443" cy="603160"/>
            </a:xfrm>
            <a:prstGeom prst="rect">
              <a:avLst/>
            </a:prstGeom>
          </p:spPr>
        </p:pic>
        <p:pic>
          <p:nvPicPr>
            <p:cNvPr id="48" name="그림 47" descr="텍스트, 스크린샷, 컴퓨터, 디스플레이이(가) 표시된 사진&#10;&#10;자동 생성된 설명">
              <a:extLst>
                <a:ext uri="{FF2B5EF4-FFF2-40B4-BE49-F238E27FC236}">
                  <a16:creationId xmlns:a16="http://schemas.microsoft.com/office/drawing/2014/main" id="{62365AE2-92B4-4B75-BB02-B64816334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7621" t="10949" r="31017" b="16796"/>
            <a:stretch/>
          </p:blipFill>
          <p:spPr>
            <a:xfrm>
              <a:off x="4044945" y="433908"/>
              <a:ext cx="8453504" cy="743272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C8EBC9-FA53-4CC8-9443-EA12925DD49B}"/>
              </a:ext>
            </a:extLst>
          </p:cNvPr>
          <p:cNvGrpSpPr/>
          <p:nvPr/>
        </p:nvGrpSpPr>
        <p:grpSpPr>
          <a:xfrm>
            <a:off x="10101134" y="1173799"/>
            <a:ext cx="8382001" cy="7860266"/>
            <a:chOff x="10091805" y="1315394"/>
            <a:chExt cx="8382001" cy="786026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75387" y="7112985"/>
              <a:ext cx="2391603" cy="90093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42557" y="6484841"/>
              <a:ext cx="946893" cy="92823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68200" y="8572500"/>
              <a:ext cx="4523485" cy="603160"/>
            </a:xfrm>
            <a:prstGeom prst="rect">
              <a:avLst/>
            </a:prstGeom>
          </p:spPr>
        </p:pic>
        <p:pic>
          <p:nvPicPr>
            <p:cNvPr id="50" name="그림 49" descr="텍스트, 스크린샷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669FC643-1E6D-4FE2-BC13-C9B38A92E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7537" t="13411" r="31537" b="17175"/>
            <a:stretch/>
          </p:blipFill>
          <p:spPr>
            <a:xfrm>
              <a:off x="10091805" y="1315394"/>
              <a:ext cx="8382001" cy="71407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27996"/>
            <a:ext cx="10518774" cy="17618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D8B520-26A0-4261-A4BE-B6F63A7BFA82}"/>
              </a:ext>
            </a:extLst>
          </p:cNvPr>
          <p:cNvGrpSpPr/>
          <p:nvPr/>
        </p:nvGrpSpPr>
        <p:grpSpPr>
          <a:xfrm>
            <a:off x="114026" y="175869"/>
            <a:ext cx="11342157" cy="8754814"/>
            <a:chOff x="-431937" y="2510"/>
            <a:chExt cx="11342157" cy="87548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B73F13E-E42F-4DE2-8E8D-286D50607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889" t="7077" r="17201" b="7818"/>
            <a:stretch/>
          </p:blipFill>
          <p:spPr>
            <a:xfrm>
              <a:off x="-431937" y="2510"/>
              <a:ext cx="11342157" cy="8754814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4558989"/>
              <a:ext cx="3441330" cy="61720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D3CB12-3407-425B-8F96-A7EAF36E312F}"/>
              </a:ext>
            </a:extLst>
          </p:cNvPr>
          <p:cNvGrpSpPr/>
          <p:nvPr/>
        </p:nvGrpSpPr>
        <p:grpSpPr>
          <a:xfrm>
            <a:off x="2520383" y="2075634"/>
            <a:ext cx="10732557" cy="6135731"/>
            <a:chOff x="5327491" y="1320322"/>
            <a:chExt cx="10732557" cy="61357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805" y="3917587"/>
              <a:ext cx="2974937" cy="114993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1131" y="3027553"/>
              <a:ext cx="1350071" cy="1442187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42557" y="6484841"/>
              <a:ext cx="946893" cy="928231"/>
            </a:xfrm>
            <a:prstGeom prst="rect">
              <a:avLst/>
            </a:prstGeom>
          </p:spPr>
        </p:pic>
        <p:pic>
          <p:nvPicPr>
            <p:cNvPr id="9" name="그림 8" descr="텍스트, 스크린샷, 컴퓨터, 디스플레이이(가) 표시된 사진&#10;&#10;자동 생성된 설명">
              <a:extLst>
                <a:ext uri="{FF2B5EF4-FFF2-40B4-BE49-F238E27FC236}">
                  <a16:creationId xmlns:a16="http://schemas.microsoft.com/office/drawing/2014/main" id="{15056D54-620E-4036-B1B5-46529C013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7593" t="12417" r="17199" b="27937"/>
            <a:stretch/>
          </p:blipFill>
          <p:spPr>
            <a:xfrm>
              <a:off x="5327491" y="1320322"/>
              <a:ext cx="10732557" cy="6135731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86800" y="5027265"/>
              <a:ext cx="3612417" cy="61720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563A3A-6A1C-4AFF-9F06-7DFD4324E365}"/>
              </a:ext>
            </a:extLst>
          </p:cNvPr>
          <p:cNvGrpSpPr/>
          <p:nvPr/>
        </p:nvGrpSpPr>
        <p:grpSpPr>
          <a:xfrm>
            <a:off x="9287795" y="485832"/>
            <a:ext cx="8096250" cy="8096250"/>
            <a:chOff x="9287795" y="485832"/>
            <a:chExt cx="8096250" cy="809625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75387" y="7112985"/>
              <a:ext cx="2391603" cy="900930"/>
            </a:xfrm>
            <a:prstGeom prst="rect">
              <a:avLst/>
            </a:prstGeom>
          </p:spPr>
        </p:pic>
        <p:pic>
          <p:nvPicPr>
            <p:cNvPr id="1026" name="Picture 2" descr="하트몽그리 - 아울러마켓">
              <a:extLst>
                <a:ext uri="{FF2B5EF4-FFF2-40B4-BE49-F238E27FC236}">
                  <a16:creationId xmlns:a16="http://schemas.microsoft.com/office/drawing/2014/main" id="{185C29B3-5BCF-4BEA-A837-1DD53C22B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795" y="485832"/>
              <a:ext cx="8096250" cy="80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93980" y="6756405"/>
              <a:ext cx="3953555" cy="757759"/>
            </a:xfrm>
            <a:prstGeom prst="rect">
              <a:avLst/>
            </a:prstGeom>
          </p:spPr>
        </p:pic>
      </p:grpSp>
      <p:pic>
        <p:nvPicPr>
          <p:cNvPr id="1028" name="Picture 4" descr="1,210,837 하트모양이미지, 사진, 상업적 이미지사이트 - 123RF">
            <a:extLst>
              <a:ext uri="{FF2B5EF4-FFF2-40B4-BE49-F238E27FC236}">
                <a16:creationId xmlns:a16="http://schemas.microsoft.com/office/drawing/2014/main" id="{F59CC527-1A12-4165-AB82-22A1915C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287" y="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689718"/>
            <a:ext cx="8523071" cy="1826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8374" y="6684428"/>
            <a:ext cx="3633954" cy="468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99258" y="4655973"/>
            <a:ext cx="4993737" cy="6172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1100" y="2332751"/>
            <a:ext cx="6356900" cy="14841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6668" y="4696602"/>
            <a:ext cx="3045477" cy="6172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74471" y="6703476"/>
            <a:ext cx="3633954" cy="4685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99948" y="3867964"/>
            <a:ext cx="3441330" cy="6188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05144" y="3857097"/>
            <a:ext cx="3932299" cy="617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769" y="1806114"/>
            <a:ext cx="6695766" cy="2448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1464090"/>
            <a:ext cx="3242346" cy="6996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조예나</cp:lastModifiedBy>
  <cp:revision>4</cp:revision>
  <dcterms:created xsi:type="dcterms:W3CDTF">2021-08-25T00:40:29Z</dcterms:created>
  <dcterms:modified xsi:type="dcterms:W3CDTF">2021-08-25T10:28:42Z</dcterms:modified>
</cp:coreProperties>
</file>