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6AD89-998A-4066-A275-C54759B269DD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E6368-3C40-415F-ACA9-5B367AA9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0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E6368-3C40-415F-ACA9-5B367AA9B4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4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385" y="989348"/>
            <a:ext cx="7966112" cy="39922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639" y="4510090"/>
            <a:ext cx="3073846" cy="7019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1412" y="3323478"/>
            <a:ext cx="757129" cy="757129"/>
            <a:chOff x="1171412" y="3323478"/>
            <a:chExt cx="757129" cy="7571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3600000">
              <a:off x="1171412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337" y="689719"/>
            <a:ext cx="7120727" cy="1815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716" y="4203792"/>
            <a:ext cx="1167330" cy="7049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0952" y="4897655"/>
            <a:ext cx="4884127" cy="312813"/>
            <a:chOff x="1180952" y="4897655"/>
            <a:chExt cx="4884127" cy="3128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4897655"/>
              <a:ext cx="4884127" cy="3128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7639" y="3454429"/>
            <a:ext cx="704973" cy="6272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13811" y="4138554"/>
            <a:ext cx="1870759" cy="7172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69048" y="4897655"/>
            <a:ext cx="4884127" cy="312813"/>
            <a:chOff x="8869048" y="4897655"/>
            <a:chExt cx="4884127" cy="312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69048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69048" y="3323478"/>
            <a:ext cx="757129" cy="757129"/>
            <a:chOff x="8869048" y="3323478"/>
            <a:chExt cx="757129" cy="7571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500000">
              <a:off x="8869048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35420" y="3449839"/>
            <a:ext cx="664300" cy="6318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23" y="727997"/>
            <a:ext cx="3114205" cy="1815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1805" y="3917587"/>
            <a:ext cx="2974937" cy="114993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42557" y="6484841"/>
            <a:ext cx="946893" cy="92823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33600" y="8648700"/>
            <a:ext cx="2538566" cy="61887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63400" y="8648700"/>
            <a:ext cx="2807816" cy="617207"/>
          </a:xfrm>
          <a:prstGeom prst="rect">
            <a:avLst/>
          </a:prstGeom>
        </p:spPr>
      </p:pic>
      <p:pic>
        <p:nvPicPr>
          <p:cNvPr id="5" name="그림 4" descr="텍스트, 스크린샷, 모니터, 전자기기이(가) 표시된 사진&#10;&#10;자동 생성된 설명">
            <a:extLst>
              <a:ext uri="{FF2B5EF4-FFF2-40B4-BE49-F238E27FC236}">
                <a16:creationId xmlns:a16="http://schemas.microsoft.com/office/drawing/2014/main" id="{CA6F484B-0BE2-4E6B-AEF9-3E0A42CD1E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520" t="10651" r="33797" b="16667"/>
          <a:stretch/>
        </p:blipFill>
        <p:spPr>
          <a:xfrm>
            <a:off x="916109" y="1080981"/>
            <a:ext cx="7848600" cy="747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A9A0A-9339-4C35-99B0-9519DC43FA6D}"/>
              </a:ext>
            </a:extLst>
          </p:cNvPr>
          <p:cNvSpPr txBox="1"/>
          <p:nvPr/>
        </p:nvSpPr>
        <p:spPr>
          <a:xfrm>
            <a:off x="4840409" y="8749989"/>
            <a:ext cx="2262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797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엄청 고통스러웠던 달팽이 과제</a:t>
            </a:r>
            <a:r>
              <a:rPr lang="en-US" altLang="ko-KR" sz="2000" dirty="0">
                <a:solidFill>
                  <a:srgbClr val="33797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..</a:t>
            </a:r>
            <a:endParaRPr lang="ko-KR" altLang="en-US" sz="2000" dirty="0">
              <a:solidFill>
                <a:srgbClr val="337973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 descr="텍스트, 스크린샷, 컴퓨터, 디스플레이이(가) 표시된 사진&#10;&#10;자동 생성된 설명">
            <a:extLst>
              <a:ext uri="{FF2B5EF4-FFF2-40B4-BE49-F238E27FC236}">
                <a16:creationId xmlns:a16="http://schemas.microsoft.com/office/drawing/2014/main" id="{ED0583A2-1990-4745-B385-D334F92519A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621" t="10949" r="31017" b="16796"/>
          <a:stretch/>
        </p:blipFill>
        <p:spPr>
          <a:xfrm>
            <a:off x="8077200" y="952571"/>
            <a:ext cx="8453504" cy="7432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43F209-28E2-4472-8A77-17164A3A7258}"/>
              </a:ext>
            </a:extLst>
          </p:cNvPr>
          <p:cNvSpPr txBox="1"/>
          <p:nvPr/>
        </p:nvSpPr>
        <p:spPr>
          <a:xfrm>
            <a:off x="8229600" y="8673097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797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고통스러웠던 </a:t>
            </a:r>
            <a:r>
              <a:rPr lang="ko-KR" altLang="en-US" sz="2000" dirty="0" err="1">
                <a:solidFill>
                  <a:srgbClr val="33797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딕셔너리</a:t>
            </a:r>
            <a:r>
              <a:rPr lang="en-US" altLang="ko-KR" sz="2000" dirty="0">
                <a:solidFill>
                  <a:srgbClr val="33797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..</a:t>
            </a:r>
            <a:endParaRPr lang="ko-KR" altLang="en-US" sz="2000" dirty="0">
              <a:solidFill>
                <a:srgbClr val="337973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4C2FF-0DD2-4079-BB05-5FE11462BC10}"/>
              </a:ext>
            </a:extLst>
          </p:cNvPr>
          <p:cNvSpPr txBox="1"/>
          <p:nvPr/>
        </p:nvSpPr>
        <p:spPr>
          <a:xfrm>
            <a:off x="16034949" y="3584178"/>
            <a:ext cx="442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797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고통을 즐기는 자가 진정한 일류</a:t>
            </a:r>
            <a:r>
              <a:rPr lang="en-US" altLang="ko-KR" sz="2000" dirty="0">
                <a:solidFill>
                  <a:srgbClr val="33797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  <a:endParaRPr lang="ko-KR" altLang="en-US" sz="2000" dirty="0">
              <a:solidFill>
                <a:srgbClr val="337973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60D0592C-433D-4D8E-B0CC-780A43E76CF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537" t="13411" r="31537" b="17175"/>
          <a:stretch/>
        </p:blipFill>
        <p:spPr>
          <a:xfrm>
            <a:off x="7772399" y="2781300"/>
            <a:ext cx="8382001" cy="714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23" y="727997"/>
            <a:ext cx="3114205" cy="1815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1805" y="3917587"/>
            <a:ext cx="2974937" cy="114993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42557" y="6484841"/>
            <a:ext cx="946893" cy="92823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33600" y="8648700"/>
            <a:ext cx="2538566" cy="61887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63400" y="8648700"/>
            <a:ext cx="2807816" cy="617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A9A0A-9339-4C35-99B0-9519DC43FA6D}"/>
              </a:ext>
            </a:extLst>
          </p:cNvPr>
          <p:cNvSpPr txBox="1"/>
          <p:nvPr/>
        </p:nvSpPr>
        <p:spPr>
          <a:xfrm>
            <a:off x="4840410" y="874998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엄청 고통스러웠던 달팽이 과제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3F209-28E2-4472-8A77-17164A3A7258}"/>
              </a:ext>
            </a:extLst>
          </p:cNvPr>
          <p:cNvSpPr txBox="1"/>
          <p:nvPr/>
        </p:nvSpPr>
        <p:spPr>
          <a:xfrm>
            <a:off x="8229600" y="8673097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고통스러웠던 </a:t>
            </a:r>
            <a:r>
              <a:rPr lang="ko-KR" altLang="en-US" dirty="0" err="1"/>
              <a:t>딕셔너리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4C2FF-0DD2-4079-BB05-5FE11462BC10}"/>
              </a:ext>
            </a:extLst>
          </p:cNvPr>
          <p:cNvSpPr txBox="1"/>
          <p:nvPr/>
        </p:nvSpPr>
        <p:spPr>
          <a:xfrm>
            <a:off x="14182638" y="5067520"/>
            <a:ext cx="442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zzzzzzzzzzzzzzzzzzzzzzzzzzzzzzzzzzz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571500"/>
            <a:ext cx="8523071" cy="1826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91600" y="3215300"/>
            <a:ext cx="43525" cy="6424000"/>
            <a:chOff x="9343929" y="2626463"/>
            <a:chExt cx="43525" cy="64240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6153692" y="5816700"/>
              <a:ext cx="6424000" cy="435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38374" y="6684428"/>
            <a:ext cx="3633954" cy="46856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87460" y="3619500"/>
            <a:ext cx="2403940" cy="6172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400" y="2211547"/>
            <a:ext cx="6356900" cy="148415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13212" y="3619500"/>
            <a:ext cx="2807816" cy="61720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74471" y="6703476"/>
            <a:ext cx="3633954" cy="468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769" y="1806114"/>
            <a:ext cx="6695766" cy="2448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639" y="1464090"/>
            <a:ext cx="3242346" cy="6996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</Words>
  <Application>Microsoft Office PowerPoint</Application>
  <PresentationFormat>사용자 지정</PresentationFormat>
  <Paragraphs>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조예나</cp:lastModifiedBy>
  <cp:revision>4</cp:revision>
  <dcterms:created xsi:type="dcterms:W3CDTF">2021-08-24T23:53:29Z</dcterms:created>
  <dcterms:modified xsi:type="dcterms:W3CDTF">2021-08-24T15:53:22Z</dcterms:modified>
</cp:coreProperties>
</file>