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54238" y="0"/>
          <a:ext cx="11681460" cy="69313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59280"/>
                <a:gridCol w="9822180"/>
              </a:tblGrid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세부내용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주차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리소스 수집 및 맵 배치 디자인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로고 화면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타이틀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맵</a:t>
                      </a: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과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의 프레임워크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맵 디자인 구상하기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플레이어 </a:t>
                      </a:r>
                      <a:r>
                        <a:rPr lang="en-US" altLang="ko-KR" sz="1300"/>
                        <a:t>1,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의 움직임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맵 내에 장애물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하트 생성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각각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개씩</a:t>
                      </a:r>
                      <a:r>
                        <a:rPr lang="en-US" altLang="ko-KR" sz="1300"/>
                        <a:t>),</a:t>
                      </a:r>
                      <a:r>
                        <a:rPr lang="ko-KR" altLang="en-US" sz="1300"/>
                        <a:t> 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일정 시간 간격으로 아이템이 랜덤으로 생성되도록 설정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물풍선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물약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스케이트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),</a:t>
                      </a:r>
                      <a:r>
                        <a:rPr lang="ko-KR" altLang="en-US" sz="1300"/>
                        <a:t> 바늘 아이템 각각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개씩 생성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</a:t>
                      </a:r>
                      <a:r>
                        <a:rPr lang="ko-KR" altLang="en-US" sz="1600"/>
                        <a:t>주차 </a:t>
                      </a:r>
                      <a:r>
                        <a:rPr lang="en-US" altLang="ko-KR" sz="1600"/>
                        <a:t>11/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물풍선 설치구현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기본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개씩</a:t>
                      </a:r>
                      <a:r>
                        <a:rPr lang="en-US" altLang="ko-KR" sz="1300"/>
                        <a:t>)</a:t>
                      </a:r>
                      <a:r>
                        <a:rPr lang="ko-KR" altLang="en-US" sz="1300"/>
                        <a:t> 및 약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초 혹은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초 후 터지도록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</a:t>
                      </a:r>
                      <a:r>
                        <a:rPr lang="ko-KR" altLang="en-US" sz="1300"/>
                        <a:t>맵 밖으로 나가지 못하도록 범위 제한하기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속도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가속도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스케이트 아이템 획득 시 캐릭터의 이동 속도가 </a:t>
                      </a:r>
                      <a:r>
                        <a:rPr lang="en-US" altLang="ko-KR" sz="1300"/>
                        <a:t>x </a:t>
                      </a:r>
                      <a:r>
                        <a:rPr lang="ko-KR" altLang="en-US" sz="1300"/>
                        <a:t>축으로 </a:t>
                      </a:r>
                      <a:r>
                        <a:rPr lang="en-US" altLang="ko-KR" sz="1300"/>
                        <a:t>5,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y </a:t>
                      </a:r>
                      <a:r>
                        <a:rPr lang="ko-KR" altLang="en-US" sz="1300"/>
                        <a:t>축으로 </a:t>
                      </a: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씩 증가하도록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 아이템 획득 시 사용 가능한 물풍선 개수 </a:t>
                      </a:r>
                      <a:r>
                        <a:rPr lang="en-US" altLang="ko-KR" sz="1300"/>
                        <a:t>+1</a:t>
                      </a:r>
                      <a:r>
                        <a:rPr lang="ko-KR" altLang="en-US" sz="1300"/>
                        <a:t> 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물약 아이템 획득 시 물풍선의 물줄기 좌우상하로 한 칸씩 증가하도록 구현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7719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충돌처리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물풍선에 갇혀서 터질 때마다 하트 하나씩 줄어들도록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하트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개 모두 소진 시 게임 오버되도록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물풍선이 장애물에 맞을 경우 장애물 사라지도록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아이템에 플레이어가 닿을 시 해당 아이템이 화면에서 사라지고 플레이어의 능력치에 적용되도록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인공지능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상대 플레이어가 물풍선에 갇혔을때 내가 터트리면 하트 하나 사라지도록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물풍선에 갇혔다가 터졌을 때 죽는 모션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죽은후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초 후 랜덤 장소에서 부활하도록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부활 후 </a:t>
                      </a: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초간은 무적 상태가 되도록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물풍선에 갇힌 상태에서 바늘 아이템 사용 시 스스로 물풍선 탈출하는 모션 구현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사운드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배경음악 삽입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 설치 효과음 삽입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물풍선 터질 때 효과음 삽입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게임 스타트 및 게임 오버 효과음 삽입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랜덤 아이템 생성 시 효과음 삽입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구현 못한 사항 구현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60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게임 패키징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게임 패키징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구현 못한 사항 구현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227</ep:Words>
  <ep:PresentationFormat>화면 슬라이드 쇼(4:3)</ep:PresentationFormat>
  <ep:Paragraphs>0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2022-11-01T01:26:27.524</dcterms:created>
  <dc:creator>yena5</dc:creator>
  <cp:lastModifiedBy>yena5</cp:lastModifiedBy>
  <dcterms:modified xsi:type="dcterms:W3CDTF">2022-11-01T09:50:30.038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