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0" r:id="rId7"/>
    <p:sldId id="259" r:id="rId8"/>
    <p:sldId id="263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ongNga VuongNga" initials="VV" lastIdx="1" clrIdx="0">
    <p:extLst>
      <p:ext uri="{19B8F6BF-5375-455C-9EA6-DF929625EA0E}">
        <p15:presenceInfo xmlns:p15="http://schemas.microsoft.com/office/powerpoint/2012/main" userId="03c43ccd266e9d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09:12:32.94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F7FCB0-5EAF-478C-BA63-A598E8B4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E1246DF-20A6-4D81-A7AC-CF87F6484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C017D7-F85B-48C5-8AD2-BD1C6066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2616F9-5CF7-4735-8D73-676AD078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C2024E-78D8-4DEF-9D6E-C10DB69B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55FD86-6916-40E0-9968-E627246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D17B268-8606-488E-AF4A-568FD373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480741-6F9D-48E3-BD74-A7953C13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CF21E0B-FE0C-44CE-B50E-F4063AC7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072256-EAA7-4502-9447-DC929B92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3AED413-5818-41F0-9B7F-80AF187D6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29C9E47-5090-418C-B494-465810D5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932359F-522C-4B11-8E32-0965CD94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45CAED-C1DB-48A6-AACC-6EC15EE7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F16014-1710-45A5-9B35-CC93F5BA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27E363-468F-4913-8AA2-7E58875F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B61FD5-98B4-432D-8C85-697559DC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7C46D1-CBD5-4622-82A2-ABEDE5AE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68DC04-97DF-433C-A1FC-8D0BF517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D48F20A-D31F-4E1F-98A0-B6D4A4B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BF514F-0FDC-4E05-813D-D7D048E8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9E95E07-E5BD-4C62-827B-7A4E8968A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483DCB-B884-42A4-81C4-69E526D1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A6FDB6-F9EF-4562-9A0A-A63AD5C0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23F52B-E3D3-4DD7-90BC-71BAD370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BCCEB9-8E7C-47E1-BF89-2D2F952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DDBB74-B495-4F20-A312-80CF9DECF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DCB43B9-DB44-40DF-9354-AD5291E86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36434F-A70F-4D25-A9AE-D1C243C1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95BD3C6-CFBE-4A21-937C-EE89FADF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EE4A42-E4BC-429A-8082-4A577F3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B4BD0B-FFD6-4776-B312-F33B75C8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91182CC-B210-42EA-8D42-73ECB319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E921EF3-B00C-4B17-A24F-591AA340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15F6F8D-EC09-438C-89CD-470FC09E1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90D801D-D721-472D-B21B-FB115E150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96DC15D-F255-4F80-BB15-7B327315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BB55063-03D9-4EDC-B40A-AD6D8FCA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B9AB41E-70C1-4EC9-927D-F9411B5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09988F-1F6B-4B07-BD81-4EFE10F2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D79B4FB-A646-40C9-BDE1-4678BC7A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38BB35F-4260-4338-80C7-1A6AD9F5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FB8740F-F7C8-4049-98B0-38DDCCB9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6A3E214-C6D0-4AF5-9974-35B85BEC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4C7E371-B12C-4E67-8AB1-69237FD9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84856-95D9-4880-8868-1EBBE311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2C21E-3C4A-4F3D-8D05-DE8D9922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3BCE53-099F-490F-A403-6DB9945D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1B5FF8B-9E74-4170-8ADE-A3682FD7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0FB7ED-7CC6-4C46-9996-490B942E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C194C5C-6F08-4390-A225-ACD8286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14613E9-18BD-4499-B828-D9DF2100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E564A7-78C6-41D1-87FD-87A4AB36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04479BE-A170-4ED7-B831-B993DEBC6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81C0D9-5EDF-4B84-B1D0-DB94CE58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57D2BA-59C5-48A2-8DD1-F4EA9DA4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3407B19-947E-4D4C-9DCF-3E4E9920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1F249E8-E831-4097-997C-878837B1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3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5377E69-60CC-49D5-BBB0-A8D2CCCE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8877E9F-3126-4D67-B018-03B8FE79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857E02-4612-43A1-A851-78887719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CD5A-427A-4FF0-BC86-E10FFF772534}" type="datetimeFigureOut">
              <a:rPr lang="en-US" smtClean="0"/>
              <a:t>05/29/19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240173-6507-4095-87ED-4CBB3015D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5143B5-865B-4A59-B47C-4D46C049A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588E-AEE5-48A9-9656-1ED5AAAC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EC84168-9B62-41FB-85CD-DC2733FC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4154" y="1541680"/>
            <a:ext cx="6167846" cy="2889114"/>
          </a:xfrm>
        </p:spPr>
        <p:txBody>
          <a:bodyPr anchor="b">
            <a:normAutofit/>
          </a:bodyPr>
          <a:lstStyle/>
          <a:p>
            <a:r>
              <a:rPr lang="en-US" sz="2900" dirty="0" err="1">
                <a:solidFill>
                  <a:schemeClr val="bg1"/>
                </a:solidFill>
                <a:latin typeface="+mn-lt"/>
              </a:rPr>
              <a:t>Môn</a:t>
            </a:r>
            <a:br>
              <a:rPr lang="en-US" sz="2900" dirty="0">
                <a:solidFill>
                  <a:schemeClr val="bg1"/>
                </a:solidFill>
                <a:latin typeface="+mn-lt"/>
              </a:rPr>
            </a:br>
            <a:r>
              <a:rPr lang="en-US" sz="2900" dirty="0" err="1">
                <a:solidFill>
                  <a:schemeClr val="bg1"/>
                </a:solidFill>
                <a:latin typeface="+mn-lt"/>
              </a:rPr>
              <a:t>Phát</a:t>
            </a:r>
            <a:r>
              <a:rPr lang="en-US" sz="2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+mn-lt"/>
              </a:rPr>
              <a:t>triển</a:t>
            </a:r>
            <a:r>
              <a:rPr lang="en-US" sz="2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+mn-lt"/>
              </a:rPr>
              <a:t>ứng</a:t>
            </a:r>
            <a:r>
              <a:rPr lang="en-US" sz="2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+mn-lt"/>
              </a:rPr>
              <a:t>dụng</a:t>
            </a:r>
            <a:r>
              <a:rPr lang="en-US" sz="2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+mn-lt"/>
              </a:rPr>
              <a:t>cho</a:t>
            </a:r>
            <a:r>
              <a:rPr lang="en-US" sz="2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+mn-lt"/>
              </a:rPr>
              <a:t>thiết</a:t>
            </a:r>
            <a:r>
              <a:rPr lang="en-US" sz="2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+mn-lt"/>
              </a:rPr>
              <a:t>bị</a:t>
            </a:r>
            <a:r>
              <a:rPr lang="en-US" sz="2900" dirty="0">
                <a:solidFill>
                  <a:schemeClr val="bg1"/>
                </a:solidFill>
                <a:latin typeface="+mn-lt"/>
              </a:rPr>
              <a:t> di </a:t>
            </a:r>
            <a:r>
              <a:rPr lang="en-US" sz="2900" dirty="0" err="1">
                <a:solidFill>
                  <a:schemeClr val="bg1"/>
                </a:solidFill>
                <a:latin typeface="+mn-lt"/>
              </a:rPr>
              <a:t>động</a:t>
            </a:r>
            <a:br>
              <a:rPr lang="en-US" sz="2900" dirty="0">
                <a:solidFill>
                  <a:schemeClr val="bg1"/>
                </a:solidFill>
                <a:latin typeface="+mn-lt"/>
              </a:rPr>
            </a:b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b="1" dirty="0" err="1">
                <a:solidFill>
                  <a:schemeClr val="bg1"/>
                </a:solidFill>
              </a:rPr>
              <a:t>Đề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 err="1">
                <a:solidFill>
                  <a:schemeClr val="bg1"/>
                </a:solidFill>
              </a:rPr>
              <a:t>tài</a:t>
            </a:r>
            <a:r>
              <a:rPr lang="en-US" sz="2900" b="1" dirty="0">
                <a:solidFill>
                  <a:schemeClr val="bg1"/>
                </a:solidFill>
              </a:rPr>
              <a:t>:</a:t>
            </a:r>
            <a:br>
              <a:rPr lang="en-US" sz="29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Ứng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dụng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xem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bói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tình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yêu</a:t>
            </a:r>
            <a:br>
              <a:rPr 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209F50-0CDE-420F-9703-8E1C87939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8974" y="5160156"/>
            <a:ext cx="8839200" cy="1147863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	V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Nga – 21066503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			</a:t>
            </a: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Yến</a:t>
            </a:r>
            <a:r>
              <a:rPr lang="en-US" dirty="0">
                <a:solidFill>
                  <a:schemeClr val="bg1"/>
                </a:solidFill>
              </a:rPr>
              <a:t> – 20167045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err="1">
                <a:solidFill>
                  <a:schemeClr val="bg1"/>
                </a:solidFill>
              </a:rPr>
              <a:t>Giảng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	TS. </a:t>
            </a: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Hồng</a:t>
            </a:r>
            <a:r>
              <a:rPr lang="en-US" dirty="0">
                <a:solidFill>
                  <a:schemeClr val="bg1"/>
                </a:solidFill>
              </a:rPr>
              <a:t> Quang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97517FB-A920-421B-91EA-4FB40295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7" y="812317"/>
            <a:ext cx="2913052" cy="43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108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698B86-2926-4ABA-83F2-4D341D96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Chức năng bói theo tên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CBD223-DC6C-48A6-9A21-6A0EC63C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400" dirty="0"/>
              <a:t>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</a:t>
            </a:r>
            <a:r>
              <a:rPr lang="vi-VN" sz="2400" dirty="0"/>
              <a:t>ơ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endParaRPr lang="en-US" sz="2400" dirty="0"/>
          </a:p>
          <a:p>
            <a:r>
              <a:rPr lang="en-US" sz="2400" dirty="0"/>
              <a:t>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ấy</a:t>
            </a:r>
            <a:endParaRPr lang="en-US" sz="2400" dirty="0"/>
          </a:p>
          <a:p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endParaRPr lang="en-US" sz="2400" dirty="0"/>
          </a:p>
          <a:p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,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bấm</a:t>
            </a:r>
            <a:r>
              <a:rPr lang="en-US" sz="2400" dirty="0"/>
              <a:t> “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”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endParaRPr lang="en-US" sz="2400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873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76EF6706-603E-45C3-928C-125FF9427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42" y="156155"/>
            <a:ext cx="3666744" cy="65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7">
            <a:extLst>
              <a:ext uri="{FF2B5EF4-FFF2-40B4-BE49-F238E27FC236}">
                <a16:creationId xmlns:a16="http://schemas.microsoft.com/office/drawing/2014/main" id="{7B0BFF2E-2309-444A-A912-769F7EFAA5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2" y="620720"/>
            <a:ext cx="3148724" cy="55977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2754E2D-DC80-46E8-9B7A-473CE3B8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781" y="620721"/>
            <a:ext cx="6157545" cy="1559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Chức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năng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bói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theo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tuổi</a:t>
            </a:r>
            <a:endParaRPr lang="en-US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3A2DC28-79DC-4169-86D2-6CF93310B92A}"/>
              </a:ext>
            </a:extLst>
          </p:cNvPr>
          <p:cNvSpPr txBox="1"/>
          <p:nvPr/>
        </p:nvSpPr>
        <p:spPr>
          <a:xfrm>
            <a:off x="5398353" y="2180493"/>
            <a:ext cx="6037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</a:t>
            </a:r>
            <a:r>
              <a:rPr lang="vi-VN" sz="2400" dirty="0"/>
              <a:t>ơ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ấy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,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bấm</a:t>
            </a:r>
            <a:r>
              <a:rPr lang="en-US" sz="2400" dirty="0"/>
              <a:t> “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”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0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14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E3D6C43-1B5C-4719-BEC8-3F0A8EC5F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152541-B93D-40B0-8572-CF14DE5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922"/>
            <a:ext cx="10515600" cy="1325563"/>
          </a:xfrm>
        </p:spPr>
        <p:txBody>
          <a:bodyPr/>
          <a:lstStyle/>
          <a:p>
            <a:pPr algn="ctr"/>
            <a:r>
              <a:rPr lang="en-US" i="1" dirty="0" err="1">
                <a:latin typeface="+mn-lt"/>
              </a:rPr>
              <a:t>Cảm</a:t>
            </a:r>
            <a:r>
              <a:rPr lang="en-US" i="1" dirty="0">
                <a:latin typeface="+mn-lt"/>
              </a:rPr>
              <a:t> </a:t>
            </a:r>
            <a:r>
              <a:rPr lang="vi-VN" i="1" dirty="0">
                <a:latin typeface="+mn-lt"/>
              </a:rPr>
              <a:t>ơ</a:t>
            </a:r>
            <a:r>
              <a:rPr lang="en-US" i="1" dirty="0">
                <a:latin typeface="+mn-lt"/>
              </a:rPr>
              <a:t>n </a:t>
            </a:r>
            <a:r>
              <a:rPr lang="en-US" i="1" dirty="0" err="1">
                <a:latin typeface="+mn-lt"/>
              </a:rPr>
              <a:t>thầy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và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các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bạn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đã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lắng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nghe</a:t>
            </a:r>
            <a:r>
              <a:rPr lang="en-US" i="1" dirty="0">
                <a:latin typeface="+mn-lt"/>
              </a:rPr>
              <a:t>!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0F11165-A1EE-4A92-9F52-7933343CD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637515"/>
            <a:ext cx="2857500" cy="4257675"/>
          </a:xfrm>
        </p:spPr>
      </p:pic>
    </p:spTree>
    <p:extLst>
      <p:ext uri="{BB962C8B-B14F-4D97-AF65-F5344CB8AC3E}">
        <p14:creationId xmlns:p14="http://schemas.microsoft.com/office/powerpoint/2010/main" val="33342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C10E85-A006-4361-B27A-E82A9F64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80662D-AC85-4325-BB7D-ECECABC3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1825625"/>
            <a:ext cx="10545417" cy="4351338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75798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0E4D90-FE63-43BB-AB82-913DFC0F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endParaRPr lang="en-US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6787DA-1C6D-4C89-B252-B6897B32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451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r>
              <a:rPr lang="en-US" sz="2400" dirty="0"/>
              <a:t>Ch</a:t>
            </a:r>
            <a:r>
              <a:rPr lang="vi-VN" sz="2400" dirty="0"/>
              <a:t>ơ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ch</a:t>
            </a:r>
            <a:r>
              <a:rPr lang="vi-VN" sz="2400" dirty="0"/>
              <a:t>ơ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giấy</a:t>
            </a:r>
            <a:r>
              <a:rPr lang="en-US" sz="2400" dirty="0"/>
              <a:t> </a:t>
            </a:r>
            <a:r>
              <a:rPr lang="en-US" sz="2400" dirty="0" err="1"/>
              <a:t>bút</a:t>
            </a:r>
            <a:endParaRPr lang="en-US" sz="2400" dirty="0"/>
          </a:p>
          <a:p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tỏa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căng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endParaRPr lang="en-US" sz="2400" dirty="0"/>
          </a:p>
          <a:p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ch</a:t>
            </a:r>
            <a:r>
              <a:rPr lang="vi-VN" sz="2400" dirty="0"/>
              <a:t>ơ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(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,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,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,…)</a:t>
            </a:r>
          </a:p>
          <a:p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3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EF233A-1FAB-404A-A059-FFF55B81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  <a:r>
              <a:rPr lang="en-US" b="1" dirty="0" err="1"/>
              <a:t>họa</a:t>
            </a:r>
            <a:endParaRPr lang="en-US" b="1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8A77807-D743-429A-9DA0-22B402960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11" y="1825625"/>
            <a:ext cx="7226578" cy="4351338"/>
          </a:xfrm>
        </p:spPr>
      </p:pic>
    </p:spTree>
    <p:extLst>
      <p:ext uri="{BB962C8B-B14F-4D97-AF65-F5344CB8AC3E}">
        <p14:creationId xmlns:p14="http://schemas.microsoft.com/office/powerpoint/2010/main" val="21685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000579-F5FA-46C2-9FC2-FCACB446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endParaRPr lang="en-US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8E28E4-8318-4059-B58E-D3E84FF0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Android</a:t>
            </a:r>
          </a:p>
          <a:p>
            <a:r>
              <a:rPr lang="en-US" sz="2400" dirty="0" err="1"/>
              <a:t>LinearLayout</a:t>
            </a:r>
            <a:endParaRPr lang="en-US" sz="2400" dirty="0"/>
          </a:p>
          <a:p>
            <a:r>
              <a:rPr lang="en-US" sz="2400" dirty="0" err="1"/>
              <a:t>Tabhost</a:t>
            </a:r>
            <a:endParaRPr lang="en-US" sz="2400" dirty="0"/>
          </a:p>
          <a:p>
            <a:r>
              <a:rPr lang="en-US" sz="2400" dirty="0" err="1"/>
              <a:t>TextView</a:t>
            </a:r>
            <a:endParaRPr lang="en-US" sz="2400" dirty="0"/>
          </a:p>
          <a:p>
            <a:r>
              <a:rPr lang="en-US" sz="2400" dirty="0" err="1"/>
              <a:t>EditText</a:t>
            </a:r>
            <a:endParaRPr lang="en-US" sz="2400" dirty="0"/>
          </a:p>
          <a:p>
            <a:r>
              <a:rPr lang="en-US" sz="2400" dirty="0"/>
              <a:t>Button </a:t>
            </a:r>
          </a:p>
        </p:txBody>
      </p:sp>
    </p:spTree>
    <p:extLst>
      <p:ext uri="{BB962C8B-B14F-4D97-AF65-F5344CB8AC3E}">
        <p14:creationId xmlns:p14="http://schemas.microsoft.com/office/powerpoint/2010/main" val="40552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D1C34F-3B51-4D9F-97A6-695395E0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endParaRPr lang="en-US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716B29-3EDC-427B-99B0-957B244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usecase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9AA02F8-C9C9-4CF1-B478-17C477F780C3}"/>
              </a:ext>
            </a:extLst>
          </p:cNvPr>
          <p:cNvPicPr/>
          <p:nvPr/>
        </p:nvPicPr>
        <p:blipFill rotWithShape="1">
          <a:blip r:embed="rId2"/>
          <a:srcRect t="5973" r="1" b="1396"/>
          <a:stretch/>
        </p:blipFill>
        <p:spPr>
          <a:xfrm>
            <a:off x="2979420" y="2220194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1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D163DD-1F16-4B5A-820B-6CCE48BB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endParaRPr lang="en-US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201B64-5D37-4AB7-9BED-3496313F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Hình ảnh 4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EB56C111-53C2-43A5-A7AB-5A223524C2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6" y="2349305"/>
            <a:ext cx="7453976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0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C1D40D-F6B6-4D4B-8265-78D15684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107098-A270-42B3-B4F6-56D61922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  <a:p>
            <a:r>
              <a:rPr lang="en-US" dirty="0" err="1"/>
              <a:t>Bói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r>
              <a:rPr lang="en-US" dirty="0" err="1"/>
              <a:t>Bói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7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E933DD-8B9C-45DD-BA04-8D77DC0D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Chức năng hướng dẫn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2AB046-BB4F-42C6-B19F-E1151804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759" y="4393579"/>
            <a:ext cx="6602159" cy="182434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Ng</a:t>
            </a:r>
            <a:r>
              <a:rPr lang="en-US" sz="2400"/>
              <a:t>ười</a:t>
            </a:r>
            <a:r>
              <a:rPr lang="en-US" sz="2400" dirty="0"/>
              <a:t> </a:t>
            </a:r>
            <a:r>
              <a:rPr lang="en-US" sz="2400"/>
              <a:t>chơi</a:t>
            </a:r>
            <a:r>
              <a:rPr lang="en-US" sz="2400" dirty="0"/>
              <a:t> </a:t>
            </a:r>
            <a:r>
              <a:rPr lang="en-US" sz="2400"/>
              <a:t>chọn</a:t>
            </a:r>
            <a:r>
              <a:rPr lang="en-US" sz="2400" dirty="0"/>
              <a:t> tab </a:t>
            </a:r>
            <a:r>
              <a:rPr lang="en-US" sz="2400"/>
              <a:t>hướng</a:t>
            </a:r>
            <a:r>
              <a:rPr lang="en-US" sz="2400" dirty="0"/>
              <a:t> </a:t>
            </a:r>
            <a:r>
              <a:rPr lang="en-US" sz="2400"/>
              <a:t>dẫn</a:t>
            </a:r>
            <a:r>
              <a:rPr lang="en-US" sz="2400" dirty="0"/>
              <a:t> </a:t>
            </a:r>
            <a:r>
              <a:rPr lang="en-US" sz="2400"/>
              <a:t>để</a:t>
            </a:r>
            <a:r>
              <a:rPr lang="en-US" sz="2400" dirty="0"/>
              <a:t> </a:t>
            </a:r>
            <a:r>
              <a:rPr lang="en-US" sz="2400"/>
              <a:t>có</a:t>
            </a:r>
            <a:r>
              <a:rPr lang="en-US" sz="2400" dirty="0"/>
              <a:t> </a:t>
            </a:r>
            <a:r>
              <a:rPr lang="en-US" sz="2400"/>
              <a:t>thể</a:t>
            </a:r>
            <a:r>
              <a:rPr lang="en-US" sz="2400" dirty="0"/>
              <a:t> </a:t>
            </a:r>
            <a:r>
              <a:rPr lang="en-US" sz="2400"/>
              <a:t>hiểu</a:t>
            </a:r>
            <a:r>
              <a:rPr lang="en-US" sz="2400" dirty="0"/>
              <a:t> </a:t>
            </a:r>
            <a:r>
              <a:rPr lang="en-US" sz="2400"/>
              <a:t>rõ</a:t>
            </a:r>
            <a:r>
              <a:rPr lang="en-US" sz="2400" dirty="0"/>
              <a:t> </a:t>
            </a:r>
            <a:r>
              <a:rPr lang="en-US" sz="2400"/>
              <a:t>luật</a:t>
            </a:r>
            <a:r>
              <a:rPr lang="en-US" sz="2400" dirty="0"/>
              <a:t> </a:t>
            </a:r>
            <a:r>
              <a:rPr lang="en-US" sz="2400"/>
              <a:t>chơi</a:t>
            </a:r>
            <a:r>
              <a:rPr lang="en-US" sz="2400" dirty="0"/>
              <a:t> tr</a:t>
            </a:r>
            <a:r>
              <a:rPr lang="en-US" sz="2400"/>
              <a:t>ước</a:t>
            </a:r>
            <a:r>
              <a:rPr lang="en-US" sz="2400" dirty="0"/>
              <a:t> </a:t>
            </a:r>
            <a:r>
              <a:rPr lang="en-US" sz="2400"/>
              <a:t>khi</a:t>
            </a:r>
            <a:r>
              <a:rPr lang="en-US" sz="2400" dirty="0"/>
              <a:t> </a:t>
            </a:r>
            <a:r>
              <a:rPr lang="en-US" sz="2400"/>
              <a:t>chơi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2A07A0D-67AF-4A60-9E99-67E19CCCF1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8" y="640081"/>
            <a:ext cx="3459843" cy="55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304</Words>
  <Application>Microsoft Office PowerPoint</Application>
  <PresentationFormat>Màn hình rộng</PresentationFormat>
  <Paragraphs>44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Môn Phát triển ứng dụng cho thiết bị di động  Đề tài:  Ứng dụng xem bói tình yêu </vt:lpstr>
      <vt:lpstr>Nội dung</vt:lpstr>
      <vt:lpstr>Giới thiệu đề tài</vt:lpstr>
      <vt:lpstr>Hình ảnh minh họa</vt:lpstr>
      <vt:lpstr>Giới thiệu đề tài</vt:lpstr>
      <vt:lpstr>Phân tích thiết kế</vt:lpstr>
      <vt:lpstr>Phân tích thiết kế</vt:lpstr>
      <vt:lpstr>Các chức năng</vt:lpstr>
      <vt:lpstr>Chức năng hướng dẫn</vt:lpstr>
      <vt:lpstr>Chức năng bói theo tên</vt:lpstr>
      <vt:lpstr>Chức năng bói theo tuổi</vt:lpstr>
      <vt:lpstr>Bản trình bày PowerPoint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Phát triển ứng dụng cho thiết bị di động  Đề tài:  Ứng dụng xem bói tình yêu </dc:title>
  <dc:creator>VuongNga VuongNga</dc:creator>
  <cp:lastModifiedBy>Yen Nguyen</cp:lastModifiedBy>
  <cp:revision>4</cp:revision>
  <dcterms:created xsi:type="dcterms:W3CDTF">2019-05-28T02:12:53Z</dcterms:created>
  <dcterms:modified xsi:type="dcterms:W3CDTF">2019-05-29T00:24:31Z</dcterms:modified>
</cp:coreProperties>
</file>