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0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07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08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4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01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7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2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29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0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5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D82A-347B-4E6E-B21A-1BD9A6CDA84B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28CF-4B32-4155-84DD-7CA18642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90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 Box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虛擬機安裝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Ubuntu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22.04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84790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智慧資安三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410580066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林彥希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1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選擇存儲裝置後點選右側藍色光碟並選取建立虛擬光碟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504" y="2068733"/>
            <a:ext cx="6991010" cy="40206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93008" y="3767328"/>
            <a:ext cx="761999" cy="256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34656" y="3669792"/>
            <a:ext cx="1377696" cy="158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583425" y="3499104"/>
            <a:ext cx="152399" cy="170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15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按下加入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32" y="1810576"/>
            <a:ext cx="6017172" cy="50474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46832" y="2078736"/>
            <a:ext cx="335280" cy="377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40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找到並選擇以下載的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Ubuntu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840" y="1850009"/>
            <a:ext cx="516467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17393" y="2602992"/>
            <a:ext cx="609600" cy="701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41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確認已加入後按下選擇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94" y="1597152"/>
            <a:ext cx="6342424" cy="53310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6894" y="2292096"/>
            <a:ext cx="6289426" cy="408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81087" y="6723888"/>
            <a:ext cx="505969" cy="204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0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確認已帶入後按下確定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12" y="2057220"/>
            <a:ext cx="6997108" cy="41297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71616" y="5687568"/>
            <a:ext cx="615695" cy="237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67200" y="3377184"/>
            <a:ext cx="1389888" cy="353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87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按下起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47" y="1819280"/>
            <a:ext cx="7685193" cy="4361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46064" y="2133600"/>
            <a:ext cx="481584" cy="353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12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15.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選擇第一欄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48" y="1782128"/>
            <a:ext cx="6570417" cy="4114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8016" y="3139440"/>
            <a:ext cx="3474720" cy="237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35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16.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將語言設定調整至繁體中文後點選右邊安裝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Ubuntu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75" y="1836982"/>
            <a:ext cx="6149873" cy="4610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80944" y="5827776"/>
            <a:ext cx="1347216" cy="29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00672" y="4639056"/>
            <a:ext cx="1243584" cy="353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41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調整鍵盤排列方式完成後按下繼續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08" y="1773326"/>
            <a:ext cx="5405151" cy="45865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9040" y="5340096"/>
            <a:ext cx="798576" cy="353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8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18.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點選普通安裝即可確認後點選繼續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31" y="1690688"/>
            <a:ext cx="5595655" cy="46875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51630" y="2680970"/>
            <a:ext cx="2328673" cy="440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67456" y="3680900"/>
            <a:ext cx="1536192" cy="48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39456" y="5334000"/>
            <a:ext cx="798576" cy="353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53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Ubuntu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作業系統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(Linux)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5" y="1827842"/>
            <a:ext cx="6894577" cy="40179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34384" y="2798064"/>
            <a:ext cx="1261872" cy="14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60064" y="1506022"/>
            <a:ext cx="288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*確定版本為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22.04LTS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1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19.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上面為預設後下方點選立刻安裝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03" y="2403265"/>
            <a:ext cx="4433594" cy="38438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65135" y="5358385"/>
            <a:ext cx="676658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29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點選繼續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91" y="1764929"/>
            <a:ext cx="5311418" cy="46490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43215" y="4614673"/>
            <a:ext cx="676658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5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選擇使用者所在的地區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(Taipei)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486" y="1933567"/>
            <a:ext cx="4662434" cy="40415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38016" y="4864609"/>
            <a:ext cx="463296" cy="310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20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建立虛擬機的使用者相關資料完成後點選繼續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650" y="1866528"/>
            <a:ext cx="4916700" cy="42815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97678" y="2584704"/>
            <a:ext cx="3724657" cy="2255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99248" y="5218176"/>
            <a:ext cx="792480" cy="292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2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等待安裝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76" y="1587812"/>
            <a:ext cx="5960620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完成安裝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63" y="2077429"/>
            <a:ext cx="6761074" cy="38634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35297" y="3639313"/>
            <a:ext cx="2084832" cy="938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0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安裝完後點開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 Box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新增虛擬機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6" y="1690688"/>
            <a:ext cx="8116481" cy="45850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10784" y="2017776"/>
            <a:ext cx="371856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3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01" y="2193232"/>
            <a:ext cx="6666397" cy="37772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輸入完虛擬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機名稱以及確認存放位置後點選下一步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4464" y="4309872"/>
            <a:ext cx="3358896" cy="164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834128" y="5242560"/>
            <a:ext cx="926592" cy="188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2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調整硬體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相關設置後點選下一步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17" y="2153971"/>
            <a:ext cx="6867565" cy="388587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70832" y="1784639"/>
            <a:ext cx="288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*建議記憶體整至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2048MB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7744" y="4047744"/>
            <a:ext cx="536448" cy="219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03008" y="5699760"/>
            <a:ext cx="536448" cy="219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2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建立虛擬機硬碟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空間大小後點選下一步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2083221"/>
            <a:ext cx="6938431" cy="39337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28688" y="5705856"/>
            <a:ext cx="536448" cy="219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92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完成建立虛擬機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39" y="2041220"/>
            <a:ext cx="7125883" cy="4035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46976" y="5748528"/>
            <a:ext cx="536448" cy="219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81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設定虛擬機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996115"/>
            <a:ext cx="7218847" cy="41153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82768" y="2279904"/>
            <a:ext cx="438912" cy="42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61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選擇系統設定並把光碟的開機順序條症最上層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89" y="1935279"/>
            <a:ext cx="7484022" cy="42623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46576" y="2901696"/>
            <a:ext cx="761999" cy="256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48784" y="3401568"/>
            <a:ext cx="1335024" cy="682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55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240</Words>
  <Application>Microsoft Office PowerPoint</Application>
  <PresentationFormat>寬螢幕</PresentationFormat>
  <Paragraphs>29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Calibri Light</vt:lpstr>
      <vt:lpstr>Office 佈景主題</vt:lpstr>
      <vt:lpstr>如何使用Virtual Box虛擬機安裝Ubuntu 22.04</vt:lpstr>
      <vt:lpstr>1.下載Ubuntu 作業系統(Linux)</vt:lpstr>
      <vt:lpstr>2.安裝完後點開Virtual Box新增虛擬機</vt:lpstr>
      <vt:lpstr>3.輸入完虛擬機名稱以及確認存放位置後點選下一步</vt:lpstr>
      <vt:lpstr>4.調整硬體相關設置後點選下一步</vt:lpstr>
      <vt:lpstr>5.建立虛擬機硬碟空間大小後點選下一步</vt:lpstr>
      <vt:lpstr>6.完成建立虛擬機</vt:lpstr>
      <vt:lpstr>7.設定虛擬機</vt:lpstr>
      <vt:lpstr>8.選擇系統設定並把光碟的開機順序條症最上層</vt:lpstr>
      <vt:lpstr>9.選擇存儲裝置後點選右側藍色光碟並選取建立虛擬光碟</vt:lpstr>
      <vt:lpstr>10.按下加入</vt:lpstr>
      <vt:lpstr>11.找到並選擇以下載的Ubuntu</vt:lpstr>
      <vt:lpstr>12.確認已加入後按下選擇</vt:lpstr>
      <vt:lpstr>13.確認已帶入後按下確定</vt:lpstr>
      <vt:lpstr>14.按下起動</vt:lpstr>
      <vt:lpstr>15.選擇第一欄</vt:lpstr>
      <vt:lpstr>16.將語言設定調整至繁體中文後點選右邊安裝Ubuntu</vt:lpstr>
      <vt:lpstr>17調整鍵盤排列方式完成後按下繼續</vt:lpstr>
      <vt:lpstr>18.點選普通安裝即可確認後點選繼續</vt:lpstr>
      <vt:lpstr>19.上面為預設後下方點選立刻安裝</vt:lpstr>
      <vt:lpstr>20.點選繼續</vt:lpstr>
      <vt:lpstr>21.選擇使用者所在的地區(Taipei)</vt:lpstr>
      <vt:lpstr>22.建立虛擬機的使用者相關資料完成後點選繼續</vt:lpstr>
      <vt:lpstr>22.等待安裝</vt:lpstr>
      <vt:lpstr>24.完成安裝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如何使用Virtual Box虛擬機安裝Ubuntu</dc:title>
  <dc:creator>MarkLin</dc:creator>
  <cp:lastModifiedBy>MarkLin</cp:lastModifiedBy>
  <cp:revision>15</cp:revision>
  <dcterms:created xsi:type="dcterms:W3CDTF">2023-09-18T09:42:26Z</dcterms:created>
  <dcterms:modified xsi:type="dcterms:W3CDTF">2023-09-19T15:20:11Z</dcterms:modified>
</cp:coreProperties>
</file>