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0" r:id="rId6"/>
    <p:sldId id="259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D82A-347B-4E6E-B21A-1BD9A6CDA84B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28CF-4B32-4155-84DD-7CA18642FC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08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D82A-347B-4E6E-B21A-1BD9A6CDA84B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28CF-4B32-4155-84DD-7CA18642FC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07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D82A-347B-4E6E-B21A-1BD9A6CDA84B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28CF-4B32-4155-84DD-7CA18642FC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08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D82A-347B-4E6E-B21A-1BD9A6CDA84B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28CF-4B32-4155-84DD-7CA18642FC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94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D82A-347B-4E6E-B21A-1BD9A6CDA84B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28CF-4B32-4155-84DD-7CA18642FC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36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D82A-347B-4E6E-B21A-1BD9A6CDA84B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28CF-4B32-4155-84DD-7CA18642FC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01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D82A-347B-4E6E-B21A-1BD9A6CDA84B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28CF-4B32-4155-84DD-7CA18642FC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74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D82A-347B-4E6E-B21A-1BD9A6CDA84B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28CF-4B32-4155-84DD-7CA18642FC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27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D82A-347B-4E6E-B21A-1BD9A6CDA84B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28CF-4B32-4155-84DD-7CA18642FC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29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D82A-347B-4E6E-B21A-1BD9A6CDA84B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28CF-4B32-4155-84DD-7CA18642FC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03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D82A-347B-4E6E-B21A-1BD9A6CDA84B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28CF-4B32-4155-84DD-7CA18642FC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5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DD82A-347B-4E6E-B21A-1BD9A6CDA84B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128CF-4B32-4155-84DD-7CA18642FC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90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如何使用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Virtual Box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虛擬機安裝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Ubuntu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22.04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284790"/>
            <a:ext cx="9144000" cy="1655762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智慧資安三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410580066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林彥希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1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9.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選擇存儲裝置後點選右側藍色光碟並選取建立虛擬光碟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504" y="2068733"/>
            <a:ext cx="6991010" cy="402065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93008" y="3767328"/>
            <a:ext cx="761999" cy="256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534656" y="3669792"/>
            <a:ext cx="1377696" cy="1584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583425" y="3499104"/>
            <a:ext cx="152399" cy="170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152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按下加入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832" y="1810576"/>
            <a:ext cx="6017172" cy="504742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846832" y="2078736"/>
            <a:ext cx="335280" cy="377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40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11.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找到並選擇以下載的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Ubuntu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5840" y="1850009"/>
            <a:ext cx="5164672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17393" y="2602992"/>
            <a:ext cx="609600" cy="701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411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12.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確認已加入後按下選擇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894" y="1597152"/>
            <a:ext cx="6342424" cy="53310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66894" y="2292096"/>
            <a:ext cx="6289426" cy="4084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181087" y="6723888"/>
            <a:ext cx="505969" cy="204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03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13.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確認已帶入後按下確定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12" y="2057220"/>
            <a:ext cx="6997108" cy="412970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71616" y="5687568"/>
            <a:ext cx="615695" cy="237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267200" y="3377184"/>
            <a:ext cx="1389888" cy="3535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878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14.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按下起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動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447" y="1819280"/>
            <a:ext cx="7685193" cy="436154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46064" y="2133600"/>
            <a:ext cx="481584" cy="3535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129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15.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選擇第一欄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248" y="1782128"/>
            <a:ext cx="6570417" cy="411449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38016" y="3139440"/>
            <a:ext cx="3474720" cy="237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353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16.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將語言設定調整至繁體中文後點選右邊安裝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Ubuntu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375" y="1836982"/>
            <a:ext cx="6149873" cy="46105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80944" y="5827776"/>
            <a:ext cx="1347216" cy="298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900672" y="4639056"/>
            <a:ext cx="1243584" cy="3535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413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17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調整鍵盤排列方式完成後按下繼續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808" y="1773326"/>
            <a:ext cx="5405151" cy="458656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59040" y="5340096"/>
            <a:ext cx="798576" cy="3535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88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18.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點選普通安裝即可確認後點選繼續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631" y="1690688"/>
            <a:ext cx="5595655" cy="46875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51630" y="2680970"/>
            <a:ext cx="2328673" cy="4401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267456" y="3680900"/>
            <a:ext cx="1536192" cy="482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839456" y="5334000"/>
            <a:ext cx="798576" cy="3535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53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下載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Ubuntu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作業系統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(Linux)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255" y="1827842"/>
            <a:ext cx="6894577" cy="40179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834384" y="2798064"/>
            <a:ext cx="1261872" cy="1463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560064" y="1506022"/>
            <a:ext cx="288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*確定版本為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22.04LTS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319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19.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上面為預設後下方點選立刻安裝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03" y="2403265"/>
            <a:ext cx="4433594" cy="384385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65135" y="5358385"/>
            <a:ext cx="676658" cy="3596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291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點選繼續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291" y="1764929"/>
            <a:ext cx="5311418" cy="464906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443215" y="4614673"/>
            <a:ext cx="676658" cy="3596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45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21.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選擇使用者所在的地區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(Taipei)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486" y="1933567"/>
            <a:ext cx="4662434" cy="40415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38016" y="4864609"/>
            <a:ext cx="463296" cy="3108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209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22.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建立虛擬機的使用者相關資料完成後點選繼續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650" y="1866528"/>
            <a:ext cx="4916700" cy="42815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297678" y="2584704"/>
            <a:ext cx="3724657" cy="2255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699248" y="5218176"/>
            <a:ext cx="792480" cy="292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22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22.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等待安裝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876" y="1587812"/>
            <a:ext cx="5960620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3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24.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完成安裝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463" y="2077429"/>
            <a:ext cx="6761074" cy="386347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35297" y="3639313"/>
            <a:ext cx="2084832" cy="9387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07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安裝完後點開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Virtual Box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新增虛擬機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16" y="1690688"/>
            <a:ext cx="8116481" cy="45850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510784" y="2017776"/>
            <a:ext cx="371856" cy="426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38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輸入玩虛擬機名稱以及確認存放位置後點選下一步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272" y="1977491"/>
            <a:ext cx="7502310" cy="42962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961632" y="5455920"/>
            <a:ext cx="615696" cy="219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285488" y="3852672"/>
            <a:ext cx="3840480" cy="195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29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調整硬體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相關設置後點選下一步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17" y="2153971"/>
            <a:ext cx="6867565" cy="388587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370832" y="1784639"/>
            <a:ext cx="288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*建議記憶體整至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2048MB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57744" y="4047744"/>
            <a:ext cx="536448" cy="219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303008" y="5699760"/>
            <a:ext cx="536448" cy="219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24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建立虛擬機硬碟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空間大小後點選下一步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80" y="2083221"/>
            <a:ext cx="6938431" cy="39337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028688" y="5705856"/>
            <a:ext cx="536448" cy="219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92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完成建立虛擬機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39" y="2041220"/>
            <a:ext cx="7125883" cy="40352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046976" y="5748528"/>
            <a:ext cx="536448" cy="219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815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7.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設定虛擬機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520" y="1996115"/>
            <a:ext cx="7218847" cy="41153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82768" y="2279904"/>
            <a:ext cx="438912" cy="420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61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8.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選擇系統設定並把光碟的開機順序條症最上層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989" y="1935279"/>
            <a:ext cx="7484022" cy="42623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846576" y="2901696"/>
            <a:ext cx="761999" cy="256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748784" y="3401568"/>
            <a:ext cx="1335024" cy="682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554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240</Words>
  <Application>Microsoft Office PowerPoint</Application>
  <PresentationFormat>寬螢幕</PresentationFormat>
  <Paragraphs>29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新細明體</vt:lpstr>
      <vt:lpstr>標楷體</vt:lpstr>
      <vt:lpstr>Arial</vt:lpstr>
      <vt:lpstr>Calibri</vt:lpstr>
      <vt:lpstr>Calibri Light</vt:lpstr>
      <vt:lpstr>Office 佈景主題</vt:lpstr>
      <vt:lpstr>如何使用Virtual Box虛擬機安裝Ubuntu 22.04</vt:lpstr>
      <vt:lpstr>1.下載Ubuntu 作業系統(Linux)</vt:lpstr>
      <vt:lpstr>2.安裝完後點開Virtual Box新增虛擬機</vt:lpstr>
      <vt:lpstr>3.輸入玩虛擬機名稱以及確認存放位置後點選下一步</vt:lpstr>
      <vt:lpstr>4.調整硬體相關設置後點選下一步</vt:lpstr>
      <vt:lpstr>5.建立虛擬機硬碟空間大小後點選下一步</vt:lpstr>
      <vt:lpstr>6.完成建立虛擬機</vt:lpstr>
      <vt:lpstr>7.設定虛擬機</vt:lpstr>
      <vt:lpstr>8.選擇系統設定並把光碟的開機順序條症最上層</vt:lpstr>
      <vt:lpstr>9.選擇存儲裝置後點選右側藍色光碟並選取建立虛擬光碟</vt:lpstr>
      <vt:lpstr>10.按下加入</vt:lpstr>
      <vt:lpstr>11.找到並選擇以下載的Ubuntu</vt:lpstr>
      <vt:lpstr>12.確認已加入後按下選擇</vt:lpstr>
      <vt:lpstr>13.確認已帶入後按下確定</vt:lpstr>
      <vt:lpstr>14.按下起動</vt:lpstr>
      <vt:lpstr>15.選擇第一欄</vt:lpstr>
      <vt:lpstr>16.將語言設定調整至繁體中文後點選右邊安裝Ubuntu</vt:lpstr>
      <vt:lpstr>17調整鍵盤排列方式完成後按下繼續</vt:lpstr>
      <vt:lpstr>18.點選普通安裝即可確認後點選繼續</vt:lpstr>
      <vt:lpstr>19.上面為預設後下方點選立刻安裝</vt:lpstr>
      <vt:lpstr>20.點選繼續</vt:lpstr>
      <vt:lpstr>21.選擇使用者所在的地區(Taipei)</vt:lpstr>
      <vt:lpstr>22.建立虛擬機的使用者相關資料完成後點選繼續</vt:lpstr>
      <vt:lpstr>22.等待安裝</vt:lpstr>
      <vt:lpstr>24.完成安裝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如何使用Virtual Box虛擬機安裝Ubuntu</dc:title>
  <dc:creator>MarkLin</dc:creator>
  <cp:lastModifiedBy>MarkLin</cp:lastModifiedBy>
  <cp:revision>14</cp:revision>
  <dcterms:created xsi:type="dcterms:W3CDTF">2023-09-18T09:42:26Z</dcterms:created>
  <dcterms:modified xsi:type="dcterms:W3CDTF">2023-09-18T11:58:44Z</dcterms:modified>
</cp:coreProperties>
</file>