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39" r:id="rId5"/>
    <p:sldId id="456" r:id="rId6"/>
    <p:sldId id="472" r:id="rId7"/>
    <p:sldId id="493" r:id="rId8"/>
    <p:sldId id="473" r:id="rId9"/>
    <p:sldId id="499" r:id="rId10"/>
    <p:sldId id="496" r:id="rId11"/>
    <p:sldId id="500" r:id="rId12"/>
    <p:sldId id="501" r:id="rId13"/>
    <p:sldId id="502" r:id="rId14"/>
    <p:sldId id="503" r:id="rId15"/>
    <p:sldId id="448" r:id="rId16"/>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ＭＳ Ｐゴシック"/>
        <a:ea typeface="ＭＳ Ｐゴシック"/>
        <a:cs typeface="ＭＳ Ｐゴシック"/>
      </a:defRPr>
    </a:lvl1pPr>
    <a:lvl2pPr marL="457200" algn="l" defTabSz="457200" rtl="0" eaLnBrk="1" latinLnBrk="0" hangingPunct="1">
      <a:defRPr sz="1800" kern="1200">
        <a:solidFill>
          <a:schemeClr val="tx1"/>
        </a:solidFill>
        <a:latin typeface="ＭＳ Ｐゴシック"/>
        <a:ea typeface="ＭＳ Ｐゴシック"/>
        <a:cs typeface="ＭＳ Ｐゴシック"/>
      </a:defRPr>
    </a:lvl2pPr>
    <a:lvl3pPr marL="914400" algn="l" defTabSz="457200" rtl="0" eaLnBrk="1" latinLnBrk="0" hangingPunct="1">
      <a:defRPr sz="1800" kern="1200">
        <a:solidFill>
          <a:schemeClr val="tx1"/>
        </a:solidFill>
        <a:latin typeface="ＭＳ Ｐゴシック"/>
        <a:ea typeface="ＭＳ Ｐゴシック"/>
        <a:cs typeface="ＭＳ Ｐゴシック"/>
      </a:defRPr>
    </a:lvl3pPr>
    <a:lvl4pPr marL="1371600" algn="l" defTabSz="457200" rtl="0" eaLnBrk="1" latinLnBrk="0" hangingPunct="1">
      <a:defRPr sz="1800" kern="1200">
        <a:solidFill>
          <a:schemeClr val="tx1"/>
        </a:solidFill>
        <a:latin typeface="ＭＳ Ｐゴシック"/>
        <a:ea typeface="ＭＳ Ｐゴシック"/>
        <a:cs typeface="ＭＳ Ｐゴシック"/>
      </a:defRPr>
    </a:lvl4pPr>
    <a:lvl5pPr marL="1828800" algn="l" defTabSz="457200" rtl="0" eaLnBrk="1" latinLnBrk="0" hangingPunct="1">
      <a:defRPr sz="1800" kern="1200">
        <a:solidFill>
          <a:schemeClr val="tx1"/>
        </a:solidFill>
        <a:latin typeface="ＭＳ Ｐゴシック"/>
        <a:ea typeface="ＭＳ Ｐゴシック"/>
        <a:cs typeface="ＭＳ Ｐゴシック"/>
      </a:defRPr>
    </a:lvl5pPr>
    <a:lvl6pPr marL="2286000" algn="l" defTabSz="457200" rtl="0" eaLnBrk="1" latinLnBrk="0" hangingPunct="1">
      <a:defRPr sz="1800" kern="1200">
        <a:solidFill>
          <a:schemeClr val="tx1"/>
        </a:solidFill>
        <a:latin typeface="ＭＳ Ｐゴシック"/>
        <a:ea typeface="ＭＳ Ｐゴシック"/>
        <a:cs typeface="ＭＳ Ｐゴシック"/>
      </a:defRPr>
    </a:lvl6pPr>
    <a:lvl7pPr marL="2743200" algn="l" defTabSz="457200" rtl="0" eaLnBrk="1" latinLnBrk="0" hangingPunct="1">
      <a:defRPr sz="1800" kern="1200">
        <a:solidFill>
          <a:schemeClr val="tx1"/>
        </a:solidFill>
        <a:latin typeface="ＭＳ Ｐゴシック"/>
        <a:ea typeface="ＭＳ Ｐゴシック"/>
        <a:cs typeface="ＭＳ Ｐゴシック"/>
      </a:defRPr>
    </a:lvl7pPr>
    <a:lvl8pPr marL="3200400" algn="l" defTabSz="457200" rtl="0" eaLnBrk="1" latinLnBrk="0" hangingPunct="1">
      <a:defRPr sz="1800" kern="1200">
        <a:solidFill>
          <a:schemeClr val="tx1"/>
        </a:solidFill>
        <a:latin typeface="ＭＳ Ｐゴシック"/>
        <a:ea typeface="ＭＳ Ｐゴシック"/>
        <a:cs typeface="ＭＳ Ｐゴシック"/>
      </a:defRPr>
    </a:lvl8pPr>
    <a:lvl9pPr marL="3657600" algn="l" defTabSz="457200" rtl="0" eaLnBrk="1" latinLnBrk="0" hangingPunct="1">
      <a:defRPr sz="1800" kern="1200">
        <a:solidFill>
          <a:schemeClr val="tx1"/>
        </a:solidFill>
        <a:latin typeface="ＭＳ Ｐゴシック"/>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eu Linh Tran" initial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2D050"/>
    <a:srgbClr val="17A086"/>
    <a:srgbClr val="0470A2"/>
    <a:srgbClr val="639E10"/>
    <a:srgbClr val="558ED5"/>
    <a:srgbClr val="F19507"/>
    <a:srgbClr val="6B2565"/>
    <a:srgbClr val="1E5374"/>
    <a:srgbClr val="1B43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1667" autoAdjust="0"/>
  </p:normalViewPr>
  <p:slideViewPr>
    <p:cSldViewPr snapToGrid="0" snapToObjects="1">
      <p:cViewPr varScale="1">
        <p:scale>
          <a:sx n="63" d="100"/>
          <a:sy n="63" d="100"/>
        </p:scale>
        <p:origin x="1680" y="176"/>
      </p:cViewPr>
      <p:guideLst>
        <p:guide orient="horz" pos="2160"/>
        <p:guide pos="2880"/>
        <p:guide orient="horz" pos="1620"/>
      </p:guideLst>
    </p:cSldViewPr>
  </p:slideViewPr>
  <p:notesTextViewPr>
    <p:cViewPr>
      <p:scale>
        <a:sx n="100" d="100"/>
        <a:sy n="100" d="100"/>
      </p:scale>
      <p:origin x="0" y="0"/>
    </p:cViewPr>
  </p:notesTextViewPr>
  <p:sorterViewPr>
    <p:cViewPr>
      <p:scale>
        <a:sx n="100" d="100"/>
        <a:sy n="100" d="100"/>
      </p:scale>
      <p:origin x="0" y="7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E1B2866-6B44-E546-A0C2-178E5E9F3660}" type="datetimeFigureOut">
              <a:rPr lang="en-US" smtClean="0"/>
              <a:pPr/>
              <a:t>8/10/18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E07E889-64CA-0D43-AD99-3AF730A90A45}" type="slidenum">
              <a:rPr lang="en-US" smtClean="0"/>
              <a:pPr/>
              <a:t>‹#›</a:t>
            </a:fld>
            <a:endParaRPr lang="en-US"/>
          </a:p>
        </p:txBody>
      </p:sp>
    </p:spTree>
    <p:extLst>
      <p:ext uri="{BB962C8B-B14F-4D97-AF65-F5344CB8AC3E}">
        <p14:creationId xmlns:p14="http://schemas.microsoft.com/office/powerpoint/2010/main" val="9581576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ED3617-3CA6-407E-A0AD-980995FED255}" type="datetimeFigureOut">
              <a:rPr lang="en-US" smtClean="0"/>
              <a:pPr/>
              <a:t>8/10/18</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A705D0F-4754-4FEB-932A-3304C840411F}" type="slidenum">
              <a:rPr lang="en-US" smtClean="0"/>
              <a:pPr/>
              <a:t>‹#›</a:t>
            </a:fld>
            <a:endParaRPr lang="en-US"/>
          </a:p>
        </p:txBody>
      </p:sp>
    </p:spTree>
    <p:extLst>
      <p:ext uri="{BB962C8B-B14F-4D97-AF65-F5344CB8AC3E}">
        <p14:creationId xmlns:p14="http://schemas.microsoft.com/office/powerpoint/2010/main" val="22600518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ＭＳ Ｐゴシック"/>
        <a:ea typeface="ＭＳ Ｐゴシック"/>
        <a:cs typeface="ＭＳ Ｐゴシック"/>
      </a:defRPr>
    </a:lvl1pPr>
    <a:lvl2pPr marL="457200" algn="l" defTabSz="914400" rtl="0" eaLnBrk="1" latinLnBrk="0" hangingPunct="1">
      <a:defRPr sz="1200" kern="1200">
        <a:solidFill>
          <a:schemeClr val="tx1"/>
        </a:solidFill>
        <a:latin typeface="ＭＳ Ｐゴシック"/>
        <a:ea typeface="ＭＳ Ｐゴシック"/>
        <a:cs typeface="ＭＳ Ｐゴシック"/>
      </a:defRPr>
    </a:lvl2pPr>
    <a:lvl3pPr marL="914400" algn="l" defTabSz="914400" rtl="0" eaLnBrk="1" latinLnBrk="0" hangingPunct="1">
      <a:defRPr sz="1200" kern="1200">
        <a:solidFill>
          <a:schemeClr val="tx1"/>
        </a:solidFill>
        <a:latin typeface="ＭＳ Ｐゴシック"/>
        <a:ea typeface="ＭＳ Ｐゴシック"/>
        <a:cs typeface="ＭＳ Ｐゴシック"/>
      </a:defRPr>
    </a:lvl3pPr>
    <a:lvl4pPr marL="1371600" algn="l" defTabSz="914400" rtl="0" eaLnBrk="1" latinLnBrk="0" hangingPunct="1">
      <a:defRPr sz="1200" kern="1200">
        <a:solidFill>
          <a:schemeClr val="tx1"/>
        </a:solidFill>
        <a:latin typeface="ＭＳ Ｐゴシック"/>
        <a:ea typeface="ＭＳ Ｐゴシック"/>
        <a:cs typeface="ＭＳ Ｐゴシック"/>
      </a:defRPr>
    </a:lvl4pPr>
    <a:lvl5pPr marL="1828800" algn="l" defTabSz="914400" rtl="0" eaLnBrk="1" latinLnBrk="0" hangingPunct="1">
      <a:defRPr sz="1200" kern="1200">
        <a:solidFill>
          <a:schemeClr val="tx1"/>
        </a:solidFill>
        <a:latin typeface="ＭＳ Ｐゴシック"/>
        <a:ea typeface="ＭＳ Ｐゴシック"/>
        <a:cs typeface="ＭＳ Ｐゴシック"/>
      </a:defRPr>
    </a:lvl5pPr>
    <a:lvl6pPr marL="2286000" algn="l" defTabSz="914400" rtl="0" eaLnBrk="1" latinLnBrk="0" hangingPunct="1">
      <a:defRPr sz="1200" kern="1200">
        <a:solidFill>
          <a:schemeClr val="tx1"/>
        </a:solidFill>
        <a:latin typeface="ＭＳ Ｐゴシック"/>
        <a:ea typeface="ＭＳ Ｐゴシック"/>
        <a:cs typeface="ＭＳ Ｐゴシック"/>
      </a:defRPr>
    </a:lvl6pPr>
    <a:lvl7pPr marL="2743200" algn="l" defTabSz="914400" rtl="0" eaLnBrk="1" latinLnBrk="0" hangingPunct="1">
      <a:defRPr sz="1200" kern="1200">
        <a:solidFill>
          <a:schemeClr val="tx1"/>
        </a:solidFill>
        <a:latin typeface="ＭＳ Ｐゴシック"/>
        <a:ea typeface="ＭＳ Ｐゴシック"/>
        <a:cs typeface="ＭＳ Ｐゴシック"/>
      </a:defRPr>
    </a:lvl7pPr>
    <a:lvl8pPr marL="3200400" algn="l" defTabSz="914400" rtl="0" eaLnBrk="1" latinLnBrk="0" hangingPunct="1">
      <a:defRPr sz="1200" kern="1200">
        <a:solidFill>
          <a:schemeClr val="tx1"/>
        </a:solidFill>
        <a:latin typeface="ＭＳ Ｐゴシック"/>
        <a:ea typeface="ＭＳ Ｐゴシック"/>
        <a:cs typeface="ＭＳ Ｐゴシック"/>
      </a:defRPr>
    </a:lvl8pPr>
    <a:lvl9pPr marL="3657600" algn="l" defTabSz="914400" rtl="0" eaLnBrk="1" latinLnBrk="0" hangingPunct="1">
      <a:defRPr sz="1200" kern="1200">
        <a:solidFill>
          <a:schemeClr val="tx1"/>
        </a:solidFill>
        <a:latin typeface="ＭＳ Ｐゴシック"/>
        <a:ea typeface="ＭＳ Ｐゴシック"/>
        <a:cs typeface="ＭＳ Ｐゴシック"/>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t>1</a:t>
            </a:fld>
            <a:endParaRPr lang="ja" dirty="0"/>
          </a:p>
        </p:txBody>
      </p:sp>
    </p:spTree>
    <p:extLst>
      <p:ext uri="{BB962C8B-B14F-4D97-AF65-F5344CB8AC3E}">
        <p14:creationId xmlns:p14="http://schemas.microsoft.com/office/powerpoint/2010/main" val="3287690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ja" b="0" i="0" u="none" baseline="0" dirty="0"/>
              <a:t>.</a:t>
            </a:r>
          </a:p>
          <a:p>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lgn="l" rtl="0"/>
              <a:t>10</a:t>
            </a:fld>
            <a:endParaRPr lang="ja"/>
          </a:p>
        </p:txBody>
      </p:sp>
    </p:spTree>
    <p:extLst>
      <p:ext uri="{BB962C8B-B14F-4D97-AF65-F5344CB8AC3E}">
        <p14:creationId xmlns:p14="http://schemas.microsoft.com/office/powerpoint/2010/main" val="1520822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ja" b="0" i="0" u="none" baseline="0" dirty="0"/>
              <a:t>.</a:t>
            </a:r>
          </a:p>
          <a:p>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lgn="l" rtl="0"/>
              <a:t>11</a:t>
            </a:fld>
            <a:endParaRPr lang="ja"/>
          </a:p>
        </p:txBody>
      </p:sp>
    </p:spTree>
    <p:extLst>
      <p:ext uri="{BB962C8B-B14F-4D97-AF65-F5344CB8AC3E}">
        <p14:creationId xmlns:p14="http://schemas.microsoft.com/office/powerpoint/2010/main" val="91685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ja" b="0" i="0" u="none" baseline="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 b="0" i="0" u="none" baseline="0"/>
              <a:t>© Copyright by FPT Software 2018</a:t>
            </a:r>
            <a:endParaRPr lang="ja" altLang="en-US" dirty="0"/>
          </a:p>
          <a:p>
            <a:endParaRPr lang="ja" dirty="0"/>
          </a:p>
          <a:p>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t>2</a:t>
            </a:fld>
            <a:endParaRPr lang="ja"/>
          </a:p>
        </p:txBody>
      </p:sp>
    </p:spTree>
    <p:extLst>
      <p:ext uri="{BB962C8B-B14F-4D97-AF65-F5344CB8AC3E}">
        <p14:creationId xmlns:p14="http://schemas.microsoft.com/office/powerpoint/2010/main" val="59398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ja" b="0" i="0" u="none" baseline="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 b="0" i="0" u="none" baseline="0"/>
              <a:t>© Copyright by FPT Software 2018</a:t>
            </a:r>
            <a:endParaRPr lang="ja" altLang="en-US" dirty="0"/>
          </a:p>
          <a:p>
            <a:endParaRPr lang="ja" dirty="0"/>
          </a:p>
          <a:p>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lgn="l" rtl="0"/>
              <a:t>3</a:t>
            </a:fld>
            <a:endParaRPr lang="ja"/>
          </a:p>
        </p:txBody>
      </p:sp>
    </p:spTree>
    <p:extLst>
      <p:ext uri="{BB962C8B-B14F-4D97-AF65-F5344CB8AC3E}">
        <p14:creationId xmlns:p14="http://schemas.microsoft.com/office/powerpoint/2010/main" val="330346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ja" b="0" i="0" u="none" baseline="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 b="0" i="0" u="none" baseline="0"/>
              <a:t>© Copyright by FPT Software 2018</a:t>
            </a:r>
            <a:endParaRPr lang="ja" altLang="en-US" dirty="0"/>
          </a:p>
          <a:p>
            <a:endParaRPr lang="ja" dirty="0"/>
          </a:p>
          <a:p>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lgn="l" rtl="0"/>
              <a:t>4</a:t>
            </a:fld>
            <a:endParaRPr lang="ja"/>
          </a:p>
        </p:txBody>
      </p:sp>
    </p:spTree>
    <p:extLst>
      <p:ext uri="{BB962C8B-B14F-4D97-AF65-F5344CB8AC3E}">
        <p14:creationId xmlns:p14="http://schemas.microsoft.com/office/powerpoint/2010/main" val="161545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lgn="l" rtl="0"/>
              <a:t>5</a:t>
            </a:fld>
            <a:endParaRPr lang="ja"/>
          </a:p>
        </p:txBody>
      </p:sp>
    </p:spTree>
    <p:extLst>
      <p:ext uri="{BB962C8B-B14F-4D97-AF65-F5344CB8AC3E}">
        <p14:creationId xmlns:p14="http://schemas.microsoft.com/office/powerpoint/2010/main" val="4213702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lgn="l" rtl="0"/>
              <a:t>6</a:t>
            </a:fld>
            <a:endParaRPr lang="ja"/>
          </a:p>
        </p:txBody>
      </p:sp>
    </p:spTree>
    <p:extLst>
      <p:ext uri="{BB962C8B-B14F-4D97-AF65-F5344CB8AC3E}">
        <p14:creationId xmlns:p14="http://schemas.microsoft.com/office/powerpoint/2010/main" val="22977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ja" b="0" i="0" u="none" baseline="0" dirty="0"/>
              <a:t>.</a:t>
            </a:r>
          </a:p>
          <a:p>
            <a:endParaRPr lang="ja" dirty="0"/>
          </a:p>
          <a:p>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lgn="l" rtl="0"/>
              <a:t>7</a:t>
            </a:fld>
            <a:endParaRPr lang="ja"/>
          </a:p>
        </p:txBody>
      </p:sp>
    </p:spTree>
    <p:extLst>
      <p:ext uri="{BB962C8B-B14F-4D97-AF65-F5344CB8AC3E}">
        <p14:creationId xmlns:p14="http://schemas.microsoft.com/office/powerpoint/2010/main" val="2329297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ja" b="0" i="0" u="none" baseline="0" dirty="0"/>
              <a:t>.</a:t>
            </a:r>
          </a:p>
          <a:p>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lgn="l" rtl="0"/>
              <a:t>8</a:t>
            </a:fld>
            <a:endParaRPr lang="ja"/>
          </a:p>
        </p:txBody>
      </p:sp>
    </p:spTree>
    <p:extLst>
      <p:ext uri="{BB962C8B-B14F-4D97-AF65-F5344CB8AC3E}">
        <p14:creationId xmlns:p14="http://schemas.microsoft.com/office/powerpoint/2010/main" val="186349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ja" b="0" i="0" u="none" baseline="0" dirty="0"/>
              <a:t>.</a:t>
            </a:r>
          </a:p>
          <a:p>
            <a:endParaRPr lang="ja" dirty="0"/>
          </a:p>
        </p:txBody>
      </p:sp>
      <p:sp>
        <p:nvSpPr>
          <p:cNvPr id="4" name="Slide Number Placeholder 3"/>
          <p:cNvSpPr>
            <a:spLocks noGrp="1"/>
          </p:cNvSpPr>
          <p:nvPr>
            <p:ph type="sldNum" sz="quarter" idx="10"/>
          </p:nvPr>
        </p:nvSpPr>
        <p:spPr/>
        <p:txBody>
          <a:bodyPr/>
          <a:lstStyle/>
          <a:p>
            <a:pPr algn="l" rtl="0"/>
            <a:fld id="{4A705D0F-4754-4FEB-932A-3304C840411F}" type="slidenum">
              <a:rPr/>
              <a:pPr algn="l" rtl="0"/>
              <a:t>9</a:t>
            </a:fld>
            <a:endParaRPr lang="ja"/>
          </a:p>
        </p:txBody>
      </p:sp>
    </p:spTree>
    <p:extLst>
      <p:ext uri="{BB962C8B-B14F-4D97-AF65-F5344CB8AC3E}">
        <p14:creationId xmlns:p14="http://schemas.microsoft.com/office/powerpoint/2010/main" val="24905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5"/>
            <a:ext cx="7772400" cy="1102519"/>
          </a:xfrm>
        </p:spPr>
        <p:txBody>
          <a:bodyPr/>
          <a:lstStyle/>
          <a:p>
            <a:r>
              <a:rPr lang="vi-VN"/>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Click to edit Master subtitle style</a:t>
            </a:r>
            <a:endParaRPr lang="en-US" dirty="0"/>
          </a:p>
        </p:txBody>
      </p:sp>
      <p:sp>
        <p:nvSpPr>
          <p:cNvPr id="5" name="Footer Placeholder 4"/>
          <p:cNvSpPr>
            <a:spLocks noGrp="1"/>
          </p:cNvSpPr>
          <p:nvPr>
            <p:ph type="ftr" sz="quarter" idx="11"/>
          </p:nvPr>
        </p:nvSpPr>
        <p:spPr/>
        <p:txBody>
          <a:bodyPr/>
          <a:lstStyle/>
          <a:p>
            <a:r>
              <a:rPr lang="en-US"/>
              <a:t>© Copyright by FPT Software 2018</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08413819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Footer Placeholder 4"/>
          <p:cNvSpPr>
            <a:spLocks noGrp="1"/>
          </p:cNvSpPr>
          <p:nvPr>
            <p:ph type="ftr" sz="quarter" idx="11"/>
          </p:nvPr>
        </p:nvSpPr>
        <p:spPr/>
        <p:txBody>
          <a:bodyPr/>
          <a:lstStyle/>
          <a:p>
            <a:r>
              <a:rPr lang="en-US"/>
              <a:t>© Copyright by FPT Software 2018</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92279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Footer Placeholder 4"/>
          <p:cNvSpPr>
            <a:spLocks noGrp="1"/>
          </p:cNvSpPr>
          <p:nvPr>
            <p:ph type="ftr" sz="quarter" idx="11"/>
          </p:nvPr>
        </p:nvSpPr>
        <p:spPr/>
        <p:txBody>
          <a:bodyPr/>
          <a:lstStyle/>
          <a:p>
            <a:r>
              <a:rPr lang="en-US"/>
              <a:t>© Copyright by FPT Software 2018</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42131139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Calibri" panose="020F0502020204030204" pitchFamily="34" charset="0"/>
                <a:cs typeface="Calibri" panose="020F0502020204030204" pitchFamily="34" charset="0"/>
              </a:defRPr>
            </a:lvl1pPr>
          </a:lstStyle>
          <a:p>
            <a:r>
              <a:rPr lang="vi-VN" dirty="0"/>
              <a:t>Click to edit Master title style</a:t>
            </a:r>
            <a:endParaRPr lang="en-US" dirty="0"/>
          </a:p>
        </p:txBody>
      </p:sp>
      <p:sp>
        <p:nvSpPr>
          <p:cNvPr id="3" name="Content Placeholder 2"/>
          <p:cNvSpPr>
            <a:spLocks noGrp="1"/>
          </p:cNvSpPr>
          <p:nvPr>
            <p:ph idx="1"/>
          </p:nvPr>
        </p:nvSpPr>
        <p:spPr/>
        <p:txBody>
          <a:bodyPr/>
          <a:lstStyle>
            <a:lvl1pPr>
              <a:defRPr sz="2800">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vi-VN" dirty="0"/>
              <a:t>Click to edit Master text styles</a:t>
            </a:r>
          </a:p>
          <a:p>
            <a:pPr lvl="1"/>
            <a:r>
              <a:rPr lang="vi-VN" dirty="0"/>
              <a:t>Second level</a:t>
            </a:r>
          </a:p>
          <a:p>
            <a:pPr lvl="2"/>
            <a:r>
              <a:rPr lang="vi-VN" dirty="0"/>
              <a:t>Third level</a:t>
            </a:r>
          </a:p>
          <a:p>
            <a:pPr lvl="3"/>
            <a:r>
              <a:rPr lang="vi-VN" dirty="0"/>
              <a:t>Fourth level</a:t>
            </a:r>
          </a:p>
          <a:p>
            <a:pPr lvl="4"/>
            <a:r>
              <a:rPr lang="vi-VN" dirty="0"/>
              <a:t>Fifth level</a:t>
            </a:r>
            <a:endParaRPr lang="en-US" dirty="0"/>
          </a:p>
        </p:txBody>
      </p:sp>
      <p:sp>
        <p:nvSpPr>
          <p:cNvPr id="5" name="Footer Placeholder 4"/>
          <p:cNvSpPr>
            <a:spLocks noGrp="1"/>
          </p:cNvSpPr>
          <p:nvPr>
            <p:ph type="ftr" sz="quarter" idx="11"/>
          </p:nvPr>
        </p:nvSpPr>
        <p:spPr/>
        <p:txBody>
          <a:bodyPr/>
          <a:lstStyle/>
          <a:p>
            <a:r>
              <a:rPr lang="en-US"/>
              <a:t>© Copyright by FPT Software 2018</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4274183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vi-VN"/>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Click to edit Master text styles</a:t>
            </a:r>
          </a:p>
        </p:txBody>
      </p:sp>
      <p:sp>
        <p:nvSpPr>
          <p:cNvPr id="5" name="Footer Placeholder 4"/>
          <p:cNvSpPr>
            <a:spLocks noGrp="1"/>
          </p:cNvSpPr>
          <p:nvPr>
            <p:ph type="ftr" sz="quarter" idx="11"/>
          </p:nvPr>
        </p:nvSpPr>
        <p:spPr/>
        <p:txBody>
          <a:bodyPr/>
          <a:lstStyle/>
          <a:p>
            <a:r>
              <a:rPr lang="en-US"/>
              <a:t>© Copyright by FPT Software 2018</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862578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457200" y="846161"/>
            <a:ext cx="4038600" cy="3748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4648200" y="846161"/>
            <a:ext cx="4038600" cy="3748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dirty="0"/>
          </a:p>
        </p:txBody>
      </p:sp>
      <p:sp>
        <p:nvSpPr>
          <p:cNvPr id="6" name="Footer Placeholder 5"/>
          <p:cNvSpPr>
            <a:spLocks noGrp="1"/>
          </p:cNvSpPr>
          <p:nvPr>
            <p:ph type="ftr" sz="quarter" idx="11"/>
          </p:nvPr>
        </p:nvSpPr>
        <p:spPr/>
        <p:txBody>
          <a:bodyPr/>
          <a:lstStyle/>
          <a:p>
            <a:r>
              <a:rPr lang="en-US"/>
              <a:t>© Copyright by FPT Software 2018</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11662604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Click to edit Master title style</a:t>
            </a:r>
            <a:endParaRPr lang="en-US"/>
          </a:p>
        </p:txBody>
      </p:sp>
      <p:sp>
        <p:nvSpPr>
          <p:cNvPr id="3" name="Text Placeholder 2"/>
          <p:cNvSpPr>
            <a:spLocks noGrp="1"/>
          </p:cNvSpPr>
          <p:nvPr>
            <p:ph type="body" idx="1"/>
          </p:nvPr>
        </p:nvSpPr>
        <p:spPr>
          <a:xfrm>
            <a:off x="457200" y="61867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457200" y="1098499"/>
            <a:ext cx="4040188" cy="34961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4645033" y="61867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4645033" y="1098499"/>
            <a:ext cx="4041775" cy="34961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8" name="Footer Placeholder 7"/>
          <p:cNvSpPr>
            <a:spLocks noGrp="1"/>
          </p:cNvSpPr>
          <p:nvPr>
            <p:ph type="ftr" sz="quarter" idx="11"/>
          </p:nvPr>
        </p:nvSpPr>
        <p:spPr/>
        <p:txBody>
          <a:bodyPr/>
          <a:lstStyle/>
          <a:p>
            <a:r>
              <a:rPr lang="en-US"/>
              <a:t>© Copyright by FPT Software 2018</a:t>
            </a:r>
            <a:endParaRPr lang="en-US" dirty="0"/>
          </a:p>
        </p:txBody>
      </p:sp>
      <p:sp>
        <p:nvSpPr>
          <p:cNvPr id="9" name="Slide Number Placeholder 8"/>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024222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4" name="Footer Placeholder 3"/>
          <p:cNvSpPr>
            <a:spLocks noGrp="1"/>
          </p:cNvSpPr>
          <p:nvPr>
            <p:ph type="ftr" sz="quarter" idx="11"/>
          </p:nvPr>
        </p:nvSpPr>
        <p:spPr/>
        <p:txBody>
          <a:bodyPr/>
          <a:lstStyle/>
          <a:p>
            <a:r>
              <a:rPr lang="en-US"/>
              <a:t>© Copyright by FPT Software 2018</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7572491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Copyright by FPT Software 2018</a:t>
            </a:r>
            <a:endParaRPr lang="en-US" dirty="0"/>
          </a:p>
        </p:txBody>
      </p:sp>
      <p:sp>
        <p:nvSpPr>
          <p:cNvPr id="4" name="Slide Number Placeholder 3"/>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9959306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vi-VN"/>
              <a:t>Click to edit Master title style</a:t>
            </a:r>
            <a:endParaRPr lang="en-US"/>
          </a:p>
        </p:txBody>
      </p:sp>
      <p:sp>
        <p:nvSpPr>
          <p:cNvPr id="3" name="Content Placeholder 2"/>
          <p:cNvSpPr>
            <a:spLocks noGrp="1"/>
          </p:cNvSpPr>
          <p:nvPr>
            <p:ph idx="1"/>
          </p:nvPr>
        </p:nvSpPr>
        <p:spPr>
          <a:xfrm>
            <a:off x="3575050" y="20480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Click to edit Master text styles</a:t>
            </a:r>
          </a:p>
        </p:txBody>
      </p:sp>
      <p:sp>
        <p:nvSpPr>
          <p:cNvPr id="6" name="Footer Placeholder 5"/>
          <p:cNvSpPr>
            <a:spLocks noGrp="1"/>
          </p:cNvSpPr>
          <p:nvPr>
            <p:ph type="ftr" sz="quarter" idx="11"/>
          </p:nvPr>
        </p:nvSpPr>
        <p:spPr/>
        <p:txBody>
          <a:bodyPr/>
          <a:lstStyle/>
          <a:p>
            <a:r>
              <a:rPr lang="en-US"/>
              <a:t>© Copyright by FPT Software 2018</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957055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vi-VN"/>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Drag picture to placeholder or click icon to add</a:t>
            </a:r>
            <a:endParaRPr lang="en-US"/>
          </a:p>
        </p:txBody>
      </p:sp>
      <p:sp>
        <p:nvSpPr>
          <p:cNvPr id="4" name="Text Placeholder 3"/>
          <p:cNvSpPr>
            <a:spLocks noGrp="1"/>
          </p:cNvSpPr>
          <p:nvPr>
            <p:ph type="body" sz="half" idx="2"/>
          </p:nvPr>
        </p:nvSpPr>
        <p:spPr>
          <a:xfrm>
            <a:off x="1792288" y="402551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Click to edit Master text styles</a:t>
            </a:r>
          </a:p>
        </p:txBody>
      </p:sp>
      <p:sp>
        <p:nvSpPr>
          <p:cNvPr id="6" name="Footer Placeholder 5"/>
          <p:cNvSpPr>
            <a:spLocks noGrp="1"/>
          </p:cNvSpPr>
          <p:nvPr>
            <p:ph type="ftr" sz="quarter" idx="11"/>
          </p:nvPr>
        </p:nvSpPr>
        <p:spPr/>
        <p:txBody>
          <a:bodyPr/>
          <a:lstStyle/>
          <a:p>
            <a:r>
              <a:rPr lang="en-US"/>
              <a:t>© Copyright by FPT Software 2018</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0377590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2831"/>
            <a:ext cx="8229600" cy="323771"/>
          </a:xfrm>
          <a:prstGeom prst="rect">
            <a:avLst/>
          </a:prstGeom>
        </p:spPr>
        <p:txBody>
          <a:bodyPr vert="horz" lIns="0" tIns="45720" rIns="91440" bIns="45720" rtlCol="0" anchor="ctr">
            <a:noAutofit/>
          </a:bodyPr>
          <a:lstStyle/>
          <a:p>
            <a:r>
              <a:rPr lang="vi-VN"/>
              <a:t>Click to edit Master title style</a:t>
            </a:r>
            <a:endParaRPr lang="en-US" dirty="0"/>
          </a:p>
        </p:txBody>
      </p:sp>
      <p:sp>
        <p:nvSpPr>
          <p:cNvPr id="3" name="Text Placeholder 2"/>
          <p:cNvSpPr>
            <a:spLocks noGrp="1"/>
          </p:cNvSpPr>
          <p:nvPr>
            <p:ph type="body" idx="1"/>
          </p:nvPr>
        </p:nvSpPr>
        <p:spPr>
          <a:xfrm>
            <a:off x="457200" y="571861"/>
            <a:ext cx="8229600" cy="4022773"/>
          </a:xfrm>
          <a:prstGeom prst="rect">
            <a:avLst/>
          </a:prstGeom>
        </p:spPr>
        <p:txBody>
          <a:bodyPr vert="horz" lIns="0" tIns="45720" rIns="91440" bIns="45720" rtlCol="0">
            <a:normAutofit/>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dirty="0"/>
          </a:p>
        </p:txBody>
      </p:sp>
      <p:sp>
        <p:nvSpPr>
          <p:cNvPr id="5" name="Footer Placeholder 4"/>
          <p:cNvSpPr>
            <a:spLocks noGrp="1"/>
          </p:cNvSpPr>
          <p:nvPr>
            <p:ph type="ftr" sz="quarter" idx="3"/>
          </p:nvPr>
        </p:nvSpPr>
        <p:spPr>
          <a:xfrm>
            <a:off x="457200" y="4767264"/>
            <a:ext cx="2895600" cy="273844"/>
          </a:xfrm>
          <a:prstGeom prst="rect">
            <a:avLst/>
          </a:prstGeom>
        </p:spPr>
        <p:txBody>
          <a:bodyPr vert="horz" wrap="square" lIns="0" tIns="0" rIns="0" bIns="0" rtlCol="0" anchor="ctr"/>
          <a:lstStyle>
            <a:lvl1pPr algn="l">
              <a:defRPr sz="1200">
                <a:solidFill>
                  <a:schemeClr val="tx1">
                    <a:tint val="75000"/>
                  </a:schemeClr>
                </a:solidFill>
              </a:defRPr>
            </a:lvl1pPr>
          </a:lstStyle>
          <a:p>
            <a:r>
              <a:rPr lang="en-US"/>
              <a:t>© Copyright by FPT Software 2018</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CC9EB7D-BACC-264B-9E30-9834195E9950}" type="slidenum">
              <a:rPr lang="en-US" smtClean="0"/>
              <a:pPr/>
              <a:t>‹#›</a:t>
            </a:fld>
            <a:endParaRPr lang="en-US"/>
          </a:p>
        </p:txBody>
      </p:sp>
      <p:cxnSp>
        <p:nvCxnSpPr>
          <p:cNvPr id="9" name="Straight Connector 8"/>
          <p:cNvCxnSpPr/>
          <p:nvPr/>
        </p:nvCxnSpPr>
        <p:spPr>
          <a:xfrm>
            <a:off x="359308" y="503636"/>
            <a:ext cx="8416425" cy="1191"/>
          </a:xfrm>
          <a:prstGeom prst="line">
            <a:avLst/>
          </a:prstGeom>
        </p:spPr>
        <p:style>
          <a:lnRef idx="1">
            <a:schemeClr val="accent3"/>
          </a:lnRef>
          <a:fillRef idx="0">
            <a:schemeClr val="accent3"/>
          </a:fillRef>
          <a:effectRef idx="0">
            <a:schemeClr val="accent3"/>
          </a:effectRef>
          <a:fontRef idx="minor">
            <a:schemeClr val="tx1"/>
          </a:fontRef>
        </p:style>
      </p:cxnSp>
      <p:pic>
        <p:nvPicPr>
          <p:cNvPr id="16388" name="Picture 4" descr="http://vfossa.vn/tailen/mhst/logo/logo-fpt.png"/>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8219835" y="65243"/>
            <a:ext cx="595058" cy="371343"/>
          </a:xfrm>
          <a:prstGeom prst="rect">
            <a:avLst/>
          </a:prstGeom>
          <a:noFill/>
        </p:spPr>
      </p:pic>
    </p:spTree>
    <p:extLst>
      <p:ext uri="{BB962C8B-B14F-4D97-AF65-F5344CB8AC3E}">
        <p14:creationId xmlns:p14="http://schemas.microsoft.com/office/powerpoint/2010/main" val="139132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dt="0"/>
  <p:txStyles>
    <p:titleStyle>
      <a:lvl1pPr algn="l" defTabSz="457200" rtl="0" eaLnBrk="1" latinLnBrk="0" hangingPunct="1">
        <a:spcBef>
          <a:spcPct val="0"/>
        </a:spcBef>
        <a:buNone/>
        <a:defRPr sz="2800" kern="1200">
          <a:solidFill>
            <a:schemeClr val="tx1"/>
          </a:solidFill>
          <a:latin typeface="ＭＳ Ｐゴシック"/>
          <a:ea typeface="ＭＳ Ｐゴシック"/>
          <a:cs typeface="ＭＳ Ｐゴシック"/>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sz="2400" kern="1200">
          <a:solidFill>
            <a:schemeClr val="tx1"/>
          </a:solidFill>
          <a:latin typeface="ＭＳ Ｐゴシック"/>
          <a:ea typeface="ＭＳ Ｐゴシック"/>
          <a:cs typeface="ＭＳ Ｐゴシック"/>
        </a:defRPr>
      </a:lvl2pPr>
      <a:lvl3pPr marL="11430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3pPr>
      <a:lvl4pPr marL="1600200" indent="-228600" algn="l" defTabSz="457200" rtl="0" eaLnBrk="1" latinLnBrk="0" hangingPunct="1">
        <a:spcBef>
          <a:spcPct val="20000"/>
        </a:spcBef>
        <a:buFont typeface="Arial"/>
        <a:buChar char="–"/>
        <a:defRPr sz="1800" kern="1200">
          <a:solidFill>
            <a:schemeClr val="tx1"/>
          </a:solidFill>
          <a:latin typeface="ＭＳ Ｐゴシック"/>
          <a:ea typeface="ＭＳ Ｐゴシック"/>
          <a:cs typeface="ＭＳ Ｐゴシック"/>
        </a:defRPr>
      </a:lvl4pPr>
      <a:lvl5pPr marL="2057400" indent="-228600" algn="l" defTabSz="457200" rtl="0" eaLnBrk="1" latinLnBrk="0" hangingPunct="1">
        <a:spcBef>
          <a:spcPct val="20000"/>
        </a:spcBef>
        <a:buFont typeface="Arial"/>
        <a:buChar char="»"/>
        <a:defRPr sz="1800" kern="1200">
          <a:solidFill>
            <a:schemeClr val="tx1"/>
          </a:solidFill>
          <a:latin typeface="ＭＳ Ｐゴシック"/>
          <a:ea typeface="ＭＳ Ｐゴシック"/>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6pPr>
      <a:lvl7pPr marL="29718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7pPr>
      <a:lvl8pPr marL="34290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8pPr>
      <a:lvl9pPr marL="38862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9pPr>
    </p:bodyStyle>
    <p:otherStyle>
      <a:defPPr>
        <a:defRPr lang="en-US"/>
      </a:defPPr>
      <a:lvl1pPr marL="0" algn="l" defTabSz="457200" rtl="0" eaLnBrk="1" latinLnBrk="0" hangingPunct="1">
        <a:defRPr sz="1800" kern="1200">
          <a:solidFill>
            <a:schemeClr val="tx1"/>
          </a:solidFill>
          <a:latin typeface="ＭＳ Ｐゴシック"/>
          <a:ea typeface="ＭＳ Ｐゴシック"/>
          <a:cs typeface="ＭＳ Ｐゴシック"/>
        </a:defRPr>
      </a:lvl1pPr>
      <a:lvl2pPr marL="457200" algn="l" defTabSz="457200" rtl="0" eaLnBrk="1" latinLnBrk="0" hangingPunct="1">
        <a:defRPr sz="1800" kern="1200">
          <a:solidFill>
            <a:schemeClr val="tx1"/>
          </a:solidFill>
          <a:latin typeface="ＭＳ Ｐゴシック"/>
          <a:ea typeface="ＭＳ Ｐゴシック"/>
          <a:cs typeface="ＭＳ Ｐゴシック"/>
        </a:defRPr>
      </a:lvl2pPr>
      <a:lvl3pPr marL="914400" algn="l" defTabSz="457200" rtl="0" eaLnBrk="1" latinLnBrk="0" hangingPunct="1">
        <a:defRPr sz="1800" kern="1200">
          <a:solidFill>
            <a:schemeClr val="tx1"/>
          </a:solidFill>
          <a:latin typeface="ＭＳ Ｐゴシック"/>
          <a:ea typeface="ＭＳ Ｐゴシック"/>
          <a:cs typeface="ＭＳ Ｐゴシック"/>
        </a:defRPr>
      </a:lvl3pPr>
      <a:lvl4pPr marL="1371600" algn="l" defTabSz="457200" rtl="0" eaLnBrk="1" latinLnBrk="0" hangingPunct="1">
        <a:defRPr sz="1800" kern="1200">
          <a:solidFill>
            <a:schemeClr val="tx1"/>
          </a:solidFill>
          <a:latin typeface="ＭＳ Ｐゴシック"/>
          <a:ea typeface="ＭＳ Ｐゴシック"/>
          <a:cs typeface="ＭＳ Ｐゴシック"/>
        </a:defRPr>
      </a:lvl4pPr>
      <a:lvl5pPr marL="1828800" algn="l" defTabSz="457200" rtl="0" eaLnBrk="1" latinLnBrk="0" hangingPunct="1">
        <a:defRPr sz="1800" kern="1200">
          <a:solidFill>
            <a:schemeClr val="tx1"/>
          </a:solidFill>
          <a:latin typeface="ＭＳ Ｐゴシック"/>
          <a:ea typeface="ＭＳ Ｐゴシック"/>
          <a:cs typeface="ＭＳ Ｐゴシック"/>
        </a:defRPr>
      </a:lvl5pPr>
      <a:lvl6pPr marL="2286000" algn="l" defTabSz="457200" rtl="0" eaLnBrk="1" latinLnBrk="0" hangingPunct="1">
        <a:defRPr sz="1800" kern="1200">
          <a:solidFill>
            <a:schemeClr val="tx1"/>
          </a:solidFill>
          <a:latin typeface="ＭＳ Ｐゴシック"/>
          <a:ea typeface="ＭＳ Ｐゴシック"/>
          <a:cs typeface="ＭＳ Ｐゴシック"/>
        </a:defRPr>
      </a:lvl6pPr>
      <a:lvl7pPr marL="2743200" algn="l" defTabSz="457200" rtl="0" eaLnBrk="1" latinLnBrk="0" hangingPunct="1">
        <a:defRPr sz="1800" kern="1200">
          <a:solidFill>
            <a:schemeClr val="tx1"/>
          </a:solidFill>
          <a:latin typeface="ＭＳ Ｐゴシック"/>
          <a:ea typeface="ＭＳ Ｐゴシック"/>
          <a:cs typeface="ＭＳ Ｐゴシック"/>
        </a:defRPr>
      </a:lvl7pPr>
      <a:lvl8pPr marL="3200400" algn="l" defTabSz="457200" rtl="0" eaLnBrk="1" latinLnBrk="0" hangingPunct="1">
        <a:defRPr sz="1800" kern="1200">
          <a:solidFill>
            <a:schemeClr val="tx1"/>
          </a:solidFill>
          <a:latin typeface="ＭＳ Ｐゴシック"/>
          <a:ea typeface="ＭＳ Ｐゴシック"/>
          <a:cs typeface="ＭＳ Ｐゴシック"/>
        </a:defRPr>
      </a:lvl8pPr>
      <a:lvl9pPr marL="3657600" algn="l" defTabSz="457200" rtl="0" eaLnBrk="1" latinLnBrk="0" hangingPunct="1">
        <a:defRPr sz="1800" kern="1200">
          <a:solidFill>
            <a:schemeClr val="tx1"/>
          </a:solidFill>
          <a:latin typeface="ＭＳ Ｐゴシック"/>
          <a:ea typeface="ＭＳ Ｐゴシック"/>
          <a:cs typeface="ＭＳ Ｐゴシック"/>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hutterstock_54404716.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7883"/>
            <a:ext cx="9144000" cy="2848058"/>
          </a:xfrm>
          <a:prstGeom prst="rect">
            <a:avLst/>
          </a:prstGeom>
        </p:spPr>
      </p:pic>
      <p:sp>
        <p:nvSpPr>
          <p:cNvPr id="2" name="Title 1"/>
          <p:cNvSpPr>
            <a:spLocks noGrp="1"/>
          </p:cNvSpPr>
          <p:nvPr>
            <p:ph type="ctrTitle"/>
          </p:nvPr>
        </p:nvSpPr>
        <p:spPr>
          <a:xfrm>
            <a:off x="469530" y="3186548"/>
            <a:ext cx="7901960" cy="653340"/>
          </a:xfrm>
        </p:spPr>
        <p:txBody>
          <a:bodyPr/>
          <a:lstStyle/>
          <a:p>
            <a:r>
              <a:rPr lang="vi-VN" altLang="ja" sz="2000" b="1" dirty="0">
                <a:solidFill>
                  <a:srgbClr val="5792DD"/>
                </a:solidFill>
                <a:latin typeface="Calibri" panose="020F0502020204030204" pitchFamily="34" charset="0"/>
                <a:cs typeface="Calibri" panose="020F0502020204030204" pitchFamily="34" charset="0"/>
              </a:rPr>
              <a:t>Định lý Markov chain và ứng dụng</a:t>
            </a:r>
            <a:endParaRPr lang="ja" sz="2000" b="1" dirty="0">
              <a:solidFill>
                <a:schemeClr val="accent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469530" y="4218024"/>
            <a:ext cx="6048963" cy="423645"/>
          </a:xfrm>
        </p:spPr>
        <p:txBody>
          <a:bodyPr>
            <a:noAutofit/>
          </a:bodyPr>
          <a:lstStyle/>
          <a:p>
            <a:pPr algn="l" rtl="0"/>
            <a:r>
              <a:rPr lang="ja" sz="1600" b="0" i="0" u="none" baseline="0" dirty="0">
                <a:solidFill>
                  <a:srgbClr val="2A6CA6"/>
                </a:solidFill>
                <a:latin typeface="Arial" panose="020B0604020202020204" pitchFamily="34" charset="0"/>
                <a:cs typeface="Arial" panose="020B0604020202020204" pitchFamily="34" charset="0"/>
              </a:rPr>
              <a:t>2018</a:t>
            </a:r>
            <a:r>
              <a:rPr lang="vi-VN" altLang="ja" sz="1600" b="0" i="0" u="none" baseline="0" dirty="0">
                <a:solidFill>
                  <a:srgbClr val="2A6CA6"/>
                </a:solidFill>
                <a:latin typeface="Arial" panose="020B0604020202020204" pitchFamily="34" charset="0"/>
                <a:cs typeface="Arial" panose="020B0604020202020204" pitchFamily="34" charset="0"/>
              </a:rPr>
              <a:t>/07/12</a:t>
            </a:r>
          </a:p>
          <a:p>
            <a:pPr algn="l" rtl="0"/>
            <a:endParaRPr lang="ja" sz="1600" dirty="0">
              <a:solidFill>
                <a:srgbClr val="2A6CA6"/>
              </a:solidFill>
            </a:endParaRPr>
          </a:p>
        </p:txBody>
      </p:sp>
      <p:sp>
        <p:nvSpPr>
          <p:cNvPr id="10" name="Footer Placeholder 3"/>
          <p:cNvSpPr>
            <a:spLocks noGrp="1"/>
          </p:cNvSpPr>
          <p:nvPr>
            <p:ph type="ftr" sz="quarter" idx="11"/>
          </p:nvPr>
        </p:nvSpPr>
        <p:spPr>
          <a:xfrm>
            <a:off x="485775" y="4774269"/>
            <a:ext cx="2895600" cy="273844"/>
          </a:xfrm>
        </p:spPr>
        <p:txBody>
          <a:bodyPr/>
          <a:lstStyle/>
          <a:p>
            <a:pPr algn="l" rtl="0"/>
            <a:r>
              <a:rPr lang="ja" b="0" i="0" u="none" baseline="0"/>
              <a:t>© Copyright by FPT Software 2018</a:t>
            </a:r>
            <a:endParaRPr lang="ja" dirty="0"/>
          </a:p>
        </p:txBody>
      </p:sp>
      <p:pic>
        <p:nvPicPr>
          <p:cNvPr id="14" name="Picture 13" descr="logo FPT.wmf"/>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5775" y="1967604"/>
            <a:ext cx="1503742" cy="904149"/>
          </a:xfrm>
          <a:prstGeom prst="rect">
            <a:avLst/>
          </a:prstGeom>
        </p:spPr>
      </p:pic>
      <p:pic>
        <p:nvPicPr>
          <p:cNvPr id="4" name="Picture 3" descr="Logo FF-gray.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72650" y="4137660"/>
            <a:ext cx="1511808" cy="1005840"/>
          </a:xfrm>
          <a:prstGeom prst="rect">
            <a:avLst/>
          </a:prstGeom>
        </p:spPr>
      </p:pic>
      <p:sp>
        <p:nvSpPr>
          <p:cNvPr id="5" name="Slide Number Placeholder 4"/>
          <p:cNvSpPr>
            <a:spLocks noGrp="1"/>
          </p:cNvSpPr>
          <p:nvPr>
            <p:ph type="sldNum" sz="quarter" idx="12"/>
          </p:nvPr>
        </p:nvSpPr>
        <p:spPr/>
        <p:txBody>
          <a:bodyPr/>
          <a:lstStyle/>
          <a:p>
            <a:pPr algn="r" rtl="0"/>
            <a:fld id="{6CC9EB7D-BACC-264B-9E30-9834195E9950}" type="slidenum">
              <a:rPr/>
              <a:pPr/>
              <a:t>1</a:t>
            </a:fld>
            <a:endParaRPr lang="ja" dirty="0"/>
          </a:p>
        </p:txBody>
      </p:sp>
    </p:spTree>
    <p:extLst>
      <p:ext uri="{BB962C8B-B14F-4D97-AF65-F5344CB8AC3E}">
        <p14:creationId xmlns:p14="http://schemas.microsoft.com/office/powerpoint/2010/main" val="27388157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olidFill>
                  <a:schemeClr val="accent6">
                    <a:lumMod val="75000"/>
                  </a:schemeClr>
                </a:solidFill>
                <a:ea typeface="Brush Script MT" panose="03060802040406070304" pitchFamily="66" charset="-122"/>
                <a:cs typeface="Bangla MN" pitchFamily="2" charset="0"/>
              </a:rPr>
              <a:t> </a:t>
            </a:r>
            <a:r>
              <a:rPr lang="vi-VN" altLang="ja-JP" dirty="0">
                <a:solidFill>
                  <a:schemeClr val="accent6">
                    <a:lumMod val="75000"/>
                  </a:schemeClr>
                </a:solidFill>
                <a:ea typeface="Brush Script MT" panose="03060802040406070304" pitchFamily="66" charset="-122"/>
                <a:cs typeface="Bangla MN" pitchFamily="2" charset="0"/>
              </a:rPr>
              <a:t>3. Xích Markov</a:t>
            </a:r>
            <a:endParaRPr lang="ja" dirty="0"/>
          </a:p>
        </p:txBody>
      </p:sp>
      <p:sp>
        <p:nvSpPr>
          <p:cNvPr id="3" name="Content Placeholder 2"/>
          <p:cNvSpPr>
            <a:spLocks noGrp="1"/>
          </p:cNvSpPr>
          <p:nvPr>
            <p:ph idx="1"/>
          </p:nvPr>
        </p:nvSpPr>
        <p:spPr/>
        <p:txBody>
          <a:bodyPr>
            <a:normAutofit/>
          </a:bodyPr>
          <a:lstStyle/>
          <a:p>
            <a:pPr marL="0" indent="0" algn="l" rtl="0">
              <a:buNone/>
            </a:pPr>
            <a:endParaRPr lang="ja" dirty="0"/>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10</a:t>
            </a:fld>
            <a:endParaRPr lang="ja"/>
          </a:p>
        </p:txBody>
      </p:sp>
    </p:spTree>
    <p:extLst>
      <p:ext uri="{BB962C8B-B14F-4D97-AF65-F5344CB8AC3E}">
        <p14:creationId xmlns:p14="http://schemas.microsoft.com/office/powerpoint/2010/main" val="11854857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olidFill>
                  <a:schemeClr val="accent6">
                    <a:lumMod val="75000"/>
                  </a:schemeClr>
                </a:solidFill>
                <a:ea typeface="Brush Script MT" panose="03060802040406070304" pitchFamily="66" charset="-122"/>
                <a:cs typeface="Bangla MN" pitchFamily="2" charset="0"/>
              </a:rPr>
              <a:t> </a:t>
            </a:r>
            <a:r>
              <a:rPr lang="vi-VN" altLang="ja-JP" dirty="0">
                <a:solidFill>
                  <a:schemeClr val="accent6">
                    <a:lumMod val="75000"/>
                  </a:schemeClr>
                </a:solidFill>
                <a:ea typeface="Brush Script MT" panose="03060802040406070304" pitchFamily="66" charset="-122"/>
                <a:cs typeface="Bangla MN" pitchFamily="2" charset="0"/>
              </a:rPr>
              <a:t>3. Xích Markov</a:t>
            </a:r>
            <a:endParaRPr lang="ja" dirty="0"/>
          </a:p>
        </p:txBody>
      </p:sp>
      <p:sp>
        <p:nvSpPr>
          <p:cNvPr id="3" name="Content Placeholder 2"/>
          <p:cNvSpPr>
            <a:spLocks noGrp="1"/>
          </p:cNvSpPr>
          <p:nvPr>
            <p:ph idx="1"/>
          </p:nvPr>
        </p:nvSpPr>
        <p:spPr/>
        <p:txBody>
          <a:bodyPr>
            <a:normAutofit/>
          </a:bodyPr>
          <a:lstStyle/>
          <a:p>
            <a:pPr marL="0" indent="0" algn="l" rtl="0">
              <a:buNone/>
            </a:pPr>
            <a:endParaRPr lang="ja" dirty="0"/>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11</a:t>
            </a:fld>
            <a:endParaRPr lang="ja"/>
          </a:p>
        </p:txBody>
      </p:sp>
    </p:spTree>
    <p:extLst>
      <p:ext uri="{BB962C8B-B14F-4D97-AF65-F5344CB8AC3E}">
        <p14:creationId xmlns:p14="http://schemas.microsoft.com/office/powerpoint/2010/main" val="35897479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ja"/>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12</a:t>
            </a:fld>
            <a:endParaRPr lang="ja"/>
          </a:p>
        </p:txBody>
      </p:sp>
      <p:sp>
        <p:nvSpPr>
          <p:cNvPr id="7" name="Oval 6"/>
          <p:cNvSpPr/>
          <p:nvPr/>
        </p:nvSpPr>
        <p:spPr>
          <a:xfrm>
            <a:off x="3084133" y="1109887"/>
            <a:ext cx="2888650" cy="2888650"/>
          </a:xfrm>
          <a:prstGeom prst="ellipse">
            <a:avLst/>
          </a:pr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ja"/>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71883" y="1566007"/>
            <a:ext cx="1113150" cy="988205"/>
          </a:xfrm>
          <a:prstGeom prst="rect">
            <a:avLst/>
          </a:prstGeom>
        </p:spPr>
      </p:pic>
      <p:sp>
        <p:nvSpPr>
          <p:cNvPr id="9" name="Content Placeholder 2"/>
          <p:cNvSpPr txBox="1">
            <a:spLocks/>
          </p:cNvSpPr>
          <p:nvPr/>
        </p:nvSpPr>
        <p:spPr>
          <a:xfrm>
            <a:off x="3371381" y="2664740"/>
            <a:ext cx="2300758" cy="1021300"/>
          </a:xfrm>
          <a:prstGeom prst="rect">
            <a:avLst/>
          </a:prstGeom>
        </p:spPr>
        <p:txBody>
          <a:bodyPr vert="horz" wrap="square" lIns="0" tIns="0" rIns="0" bIns="0" rtlCol="0">
            <a:noAutofit/>
          </a:bodyPr>
          <a:lstStyle>
            <a:lvl1pPr marL="274320" indent="-274320" algn="l" defTabSz="457200" rtl="0" eaLnBrk="1" latinLnBrk="0" hangingPunct="1">
              <a:spcBef>
                <a:spcPct val="20000"/>
              </a:spcBef>
              <a:buFont typeface="Arial"/>
              <a:buChar char="•"/>
              <a:defRPr sz="2400" kern="1200">
                <a:solidFill>
                  <a:schemeClr val="tx1"/>
                </a:solidFill>
                <a:latin typeface="ＭＳ Ｐゴシック"/>
                <a:ea typeface="ＭＳ Ｐゴシック"/>
                <a:cs typeface="ＭＳ Ｐゴシック"/>
              </a:defRPr>
            </a:lvl1pPr>
            <a:lvl2pPr marL="731520" indent="-274320" algn="l" defTabSz="457200" rtl="0" eaLnBrk="1" latinLnBrk="0" hangingPunct="1">
              <a:spcBef>
                <a:spcPct val="20000"/>
              </a:spcBef>
              <a:buFont typeface="Arial" panose="020B0604020202020204" pitchFamily="34" charset="0"/>
              <a:buChar char="•"/>
              <a:defRPr sz="2200" kern="1200">
                <a:solidFill>
                  <a:schemeClr val="tx1"/>
                </a:solidFill>
                <a:latin typeface="ＭＳ Ｐゴシック"/>
                <a:ea typeface="ＭＳ Ｐゴシック"/>
                <a:cs typeface="ＭＳ Ｐゴシック"/>
              </a:defRPr>
            </a:lvl2pPr>
            <a:lvl3pPr marL="11430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3pPr>
            <a:lvl4pPr marL="1600200" indent="-228600" algn="l" defTabSz="457200" rtl="0" eaLnBrk="1" latinLnBrk="0" hangingPunct="1">
              <a:spcBef>
                <a:spcPct val="20000"/>
              </a:spcBef>
              <a:buFont typeface="Arial" panose="020B0604020202020204" pitchFamily="34" charset="0"/>
              <a:buChar char="•"/>
              <a:defRPr sz="1800" kern="1200">
                <a:solidFill>
                  <a:schemeClr val="tx1"/>
                </a:solidFill>
                <a:latin typeface="ＭＳ Ｐゴシック"/>
                <a:ea typeface="ＭＳ Ｐゴシック"/>
                <a:cs typeface="ＭＳ Ｐゴシック"/>
              </a:defRPr>
            </a:lvl4pPr>
            <a:lvl5pPr marL="2057400" indent="-228600" algn="l" defTabSz="457200" rtl="0" eaLnBrk="1" latinLnBrk="0" hangingPunct="1">
              <a:spcBef>
                <a:spcPct val="20000"/>
              </a:spcBef>
              <a:buFont typeface="Arial" panose="020B0604020202020204" pitchFamily="34" charset="0"/>
              <a:buChar char="•"/>
              <a:defRPr sz="1600" kern="1200">
                <a:solidFill>
                  <a:schemeClr val="tx1"/>
                </a:solidFill>
                <a:latin typeface="ＭＳ Ｐゴシック"/>
                <a:ea typeface="ＭＳ Ｐゴシック"/>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6pPr>
            <a:lvl7pPr marL="29718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7pPr>
            <a:lvl8pPr marL="34290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8pPr>
            <a:lvl9pPr marL="3886200" indent="-228600" algn="l" defTabSz="457200" rtl="0" eaLnBrk="1" latinLnBrk="0" hangingPunct="1">
              <a:spcBef>
                <a:spcPct val="20000"/>
              </a:spcBef>
              <a:buFont typeface="Arial"/>
              <a:buChar char="•"/>
              <a:defRPr sz="2000" kern="1200">
                <a:solidFill>
                  <a:schemeClr val="tx1"/>
                </a:solidFill>
                <a:latin typeface="ＭＳ Ｐゴシック"/>
                <a:ea typeface="ＭＳ Ｐゴシック"/>
                <a:cs typeface="ＭＳ Ｐゴシック"/>
              </a:defRPr>
            </a:lvl9pPr>
          </a:lstStyle>
          <a:p>
            <a:pPr marL="0" indent="0" algn="ctr" rtl="0">
              <a:buNone/>
            </a:pPr>
            <a:r>
              <a:rPr lang="vi-VN" altLang="ja" sz="2800" b="1" i="0" u="none" baseline="0" dirty="0">
                <a:solidFill>
                  <a:srgbClr val="0072C6"/>
                </a:solidFill>
              </a:rPr>
              <a:t>Thank you for watching</a:t>
            </a:r>
            <a:r>
              <a:rPr lang="vi-VN" altLang="ja" sz="2800" b="1" dirty="0">
                <a:solidFill>
                  <a:srgbClr val="0072C6"/>
                </a:solidFill>
              </a:rPr>
              <a:t>!</a:t>
            </a:r>
            <a:endParaRPr lang="vi-VN" altLang="ja" sz="2800" b="1" i="0" u="none" baseline="0" dirty="0">
              <a:solidFill>
                <a:srgbClr val="0072C6"/>
              </a:solidFill>
            </a:endParaRPr>
          </a:p>
        </p:txBody>
      </p:sp>
    </p:spTree>
    <p:extLst>
      <p:ext uri="{BB962C8B-B14F-4D97-AF65-F5344CB8AC3E}">
        <p14:creationId xmlns:p14="http://schemas.microsoft.com/office/powerpoint/2010/main" val="33232311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6">
                    <a:lumMod val="75000"/>
                  </a:schemeClr>
                </a:solidFill>
              </a:rPr>
              <a:t>Mục</a:t>
            </a:r>
            <a:r>
              <a:rPr lang="en-US" dirty="0">
                <a:solidFill>
                  <a:schemeClr val="accent6">
                    <a:lumMod val="75000"/>
                  </a:schemeClr>
                </a:solidFill>
              </a:rPr>
              <a:t> </a:t>
            </a:r>
            <a:r>
              <a:rPr lang="en-US" dirty="0" err="1">
                <a:solidFill>
                  <a:schemeClr val="accent6">
                    <a:lumMod val="75000"/>
                  </a:schemeClr>
                </a:solidFill>
              </a:rPr>
              <a:t>lục</a:t>
            </a:r>
            <a:endParaRPr lang="ja"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ea typeface="Brush Script MT" panose="03060802040406070304" pitchFamily="66" charset="-122"/>
                <a:cs typeface="Bangla MN" pitchFamily="2" charset="0"/>
              </a:rPr>
              <a:t>Ví</a:t>
            </a:r>
            <a:r>
              <a:rPr lang="en-US" dirty="0">
                <a:ea typeface="Brush Script MT" panose="03060802040406070304" pitchFamily="66" charset="-122"/>
                <a:cs typeface="Bangla MN" pitchFamily="2" charset="0"/>
              </a:rPr>
              <a:t> </a:t>
            </a:r>
            <a:r>
              <a:rPr lang="en-US" dirty="0" err="1">
                <a:ea typeface="Brush Script MT" panose="03060802040406070304" pitchFamily="66" charset="-122"/>
                <a:cs typeface="Bangla MN" pitchFamily="2" charset="0"/>
              </a:rPr>
              <a:t>dụ</a:t>
            </a:r>
            <a:r>
              <a:rPr lang="en-US" dirty="0">
                <a:ea typeface="Brush Script MT" panose="03060802040406070304" pitchFamily="66" charset="-122"/>
                <a:cs typeface="Bangla MN" pitchFamily="2" charset="0"/>
              </a:rPr>
              <a:t> </a:t>
            </a:r>
            <a:r>
              <a:rPr lang="en-US" dirty="0" err="1">
                <a:ea typeface="Brush Script MT" panose="03060802040406070304" pitchFamily="66" charset="-122"/>
                <a:cs typeface="Bangla MN" pitchFamily="2" charset="0"/>
              </a:rPr>
              <a:t>minh</a:t>
            </a:r>
            <a:r>
              <a:rPr lang="en-US" dirty="0">
                <a:ea typeface="Brush Script MT" panose="03060802040406070304" pitchFamily="66" charset="-122"/>
                <a:cs typeface="Bangla MN" pitchFamily="2" charset="0"/>
              </a:rPr>
              <a:t> </a:t>
            </a:r>
            <a:r>
              <a:rPr lang="en-US" dirty="0" err="1">
                <a:ea typeface="Brush Script MT" panose="03060802040406070304" pitchFamily="66" charset="-122"/>
                <a:cs typeface="Bangla MN" pitchFamily="2" charset="0"/>
              </a:rPr>
              <a:t>hoạ</a:t>
            </a:r>
            <a:endParaRPr lang="en-US" dirty="0">
              <a:ea typeface="Brush Script MT" panose="03060802040406070304" pitchFamily="66" charset="-122"/>
              <a:cs typeface="Bangla MN" pitchFamily="2" charset="0"/>
            </a:endParaRPr>
          </a:p>
          <a:p>
            <a:pPr marL="514350" indent="-514350">
              <a:buFont typeface="+mj-lt"/>
              <a:buAutoNum type="arabicPeriod"/>
            </a:pPr>
            <a:r>
              <a:rPr lang="en-US" dirty="0" err="1">
                <a:ea typeface="Brush Script MT" panose="03060802040406070304" pitchFamily="66" charset="-122"/>
                <a:cs typeface="Bangla MN" pitchFamily="2" charset="0"/>
              </a:rPr>
              <a:t>Định</a:t>
            </a:r>
            <a:r>
              <a:rPr lang="en-US" dirty="0">
                <a:ea typeface="Brush Script MT" panose="03060802040406070304" pitchFamily="66" charset="-122"/>
                <a:cs typeface="Bangla MN" pitchFamily="2" charset="0"/>
              </a:rPr>
              <a:t> </a:t>
            </a:r>
            <a:r>
              <a:rPr lang="en-US" dirty="0" err="1">
                <a:ea typeface="Brush Script MT" panose="03060802040406070304" pitchFamily="66" charset="-122"/>
                <a:cs typeface="Bangla MN" pitchFamily="2" charset="0"/>
              </a:rPr>
              <a:t>nghĩa</a:t>
            </a:r>
            <a:endParaRPr lang="en-US" dirty="0">
              <a:ea typeface="Brush Script MT" panose="03060802040406070304" pitchFamily="66" charset="-122"/>
              <a:cs typeface="Bangla MN" pitchFamily="2" charset="0"/>
            </a:endParaRPr>
          </a:p>
          <a:p>
            <a:pPr marL="514350" indent="-514350">
              <a:buFont typeface="+mj-lt"/>
              <a:buAutoNum type="arabicPeriod"/>
            </a:pPr>
            <a:r>
              <a:rPr lang="vi-VN" dirty="0">
                <a:ea typeface="Brush Script MT" panose="03060802040406070304" pitchFamily="66" charset="-122"/>
                <a:cs typeface="Bangla MN" pitchFamily="2" charset="0"/>
              </a:rPr>
              <a:t>Ứng dụng</a:t>
            </a:r>
            <a:endParaRPr lang="en-US" dirty="0"/>
          </a:p>
          <a:p>
            <a:pPr marL="0" indent="0">
              <a:buNone/>
            </a:pPr>
            <a:r>
              <a:rPr lang="en-US" sz="2400" dirty="0" err="1"/>
              <a:t>Tài</a:t>
            </a:r>
            <a:r>
              <a:rPr lang="en-US" sz="2400" dirty="0"/>
              <a:t> </a:t>
            </a:r>
            <a:r>
              <a:rPr lang="en-US" sz="2400" dirty="0" err="1"/>
              <a:t>liệu</a:t>
            </a:r>
            <a:r>
              <a:rPr lang="en-US" sz="2400" dirty="0"/>
              <a:t> </a:t>
            </a:r>
            <a:r>
              <a:rPr lang="en-US" sz="2400" dirty="0" err="1"/>
              <a:t>tham</a:t>
            </a:r>
            <a:r>
              <a:rPr lang="en-US" sz="2400" dirty="0"/>
              <a:t> </a:t>
            </a:r>
            <a:r>
              <a:rPr lang="en-US" sz="2400" dirty="0" err="1"/>
              <a:t>khảo</a:t>
            </a:r>
            <a:endParaRPr lang="en-US" sz="2400" dirty="0"/>
          </a:p>
          <a:p>
            <a:pPr marL="0" indent="0" algn="l" rtl="0">
              <a:buNone/>
            </a:pPr>
            <a:endParaRPr lang="ja" dirty="0"/>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t>2</a:t>
            </a:fld>
            <a:endParaRPr lang="ja"/>
          </a:p>
        </p:txBody>
      </p:sp>
    </p:spTree>
    <p:extLst>
      <p:ext uri="{BB962C8B-B14F-4D97-AF65-F5344CB8AC3E}">
        <p14:creationId xmlns:p14="http://schemas.microsoft.com/office/powerpoint/2010/main" val="1807499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olidFill>
                  <a:schemeClr val="accent6">
                    <a:lumMod val="75000"/>
                  </a:schemeClr>
                </a:solidFill>
                <a:ea typeface="Brush Script MT" panose="03060802040406070304" pitchFamily="66" charset="-122"/>
                <a:cs typeface="Bangla MN" pitchFamily="2" charset="0"/>
              </a:rPr>
              <a:t> </a:t>
            </a:r>
            <a:r>
              <a:rPr lang="vi-VN" altLang="ja-JP" dirty="0">
                <a:solidFill>
                  <a:schemeClr val="accent6">
                    <a:lumMod val="75000"/>
                  </a:schemeClr>
                </a:solidFill>
                <a:ea typeface="Brush Script MT" panose="03060802040406070304" pitchFamily="66" charset="-122"/>
                <a:cs typeface="Bangla MN" pitchFamily="2" charset="0"/>
              </a:rPr>
              <a:t>1. </a:t>
            </a:r>
            <a:r>
              <a:rPr lang="en-US" dirty="0" err="1">
                <a:solidFill>
                  <a:schemeClr val="accent6">
                    <a:lumMod val="75000"/>
                  </a:schemeClr>
                </a:solidFill>
                <a:latin typeface="Calibri" panose="020F0502020204030204" pitchFamily="34" charset="0"/>
                <a:ea typeface="Brush Script MT" panose="03060802040406070304" pitchFamily="66" charset="-122"/>
                <a:cs typeface="Calibri" panose="020F0502020204030204" pitchFamily="34" charset="0"/>
              </a:rPr>
              <a:t>Ví</a:t>
            </a:r>
            <a:r>
              <a:rPr lang="en-US" dirty="0">
                <a:solidFill>
                  <a:schemeClr val="accent6">
                    <a:lumMod val="75000"/>
                  </a:schemeClr>
                </a:solidFill>
                <a:latin typeface="Calibri" panose="020F0502020204030204" pitchFamily="34" charset="0"/>
                <a:ea typeface="Brush Script MT" panose="03060802040406070304" pitchFamily="66" charset="-122"/>
                <a:cs typeface="Calibri" panose="020F0502020204030204" pitchFamily="34" charset="0"/>
              </a:rPr>
              <a:t> </a:t>
            </a:r>
            <a:r>
              <a:rPr lang="en-US" dirty="0" err="1">
                <a:solidFill>
                  <a:schemeClr val="accent6">
                    <a:lumMod val="75000"/>
                  </a:schemeClr>
                </a:solidFill>
                <a:latin typeface="Calibri" panose="020F0502020204030204" pitchFamily="34" charset="0"/>
                <a:ea typeface="Brush Script MT" panose="03060802040406070304" pitchFamily="66" charset="-122"/>
                <a:cs typeface="Calibri" panose="020F0502020204030204" pitchFamily="34" charset="0"/>
              </a:rPr>
              <a:t>dụ</a:t>
            </a:r>
            <a:r>
              <a:rPr lang="en-US" dirty="0">
                <a:solidFill>
                  <a:schemeClr val="accent6">
                    <a:lumMod val="75000"/>
                  </a:schemeClr>
                </a:solidFill>
                <a:latin typeface="Calibri" panose="020F0502020204030204" pitchFamily="34" charset="0"/>
                <a:ea typeface="Brush Script MT" panose="03060802040406070304" pitchFamily="66" charset="-122"/>
                <a:cs typeface="Calibri" panose="020F0502020204030204" pitchFamily="34" charset="0"/>
              </a:rPr>
              <a:t> </a:t>
            </a:r>
            <a:r>
              <a:rPr lang="en-US" dirty="0" err="1">
                <a:solidFill>
                  <a:schemeClr val="accent6">
                    <a:lumMod val="75000"/>
                  </a:schemeClr>
                </a:solidFill>
                <a:latin typeface="Calibri" panose="020F0502020204030204" pitchFamily="34" charset="0"/>
                <a:ea typeface="Brush Script MT" panose="03060802040406070304" pitchFamily="66" charset="-122"/>
                <a:cs typeface="Calibri" panose="020F0502020204030204" pitchFamily="34" charset="0"/>
              </a:rPr>
              <a:t>minh</a:t>
            </a:r>
            <a:r>
              <a:rPr lang="en-US" dirty="0">
                <a:solidFill>
                  <a:schemeClr val="accent6">
                    <a:lumMod val="75000"/>
                  </a:schemeClr>
                </a:solidFill>
                <a:latin typeface="Calibri" panose="020F0502020204030204" pitchFamily="34" charset="0"/>
                <a:ea typeface="Brush Script MT" panose="03060802040406070304" pitchFamily="66" charset="-122"/>
                <a:cs typeface="Calibri" panose="020F0502020204030204" pitchFamily="34" charset="0"/>
              </a:rPr>
              <a:t> </a:t>
            </a:r>
            <a:r>
              <a:rPr lang="en-US" dirty="0" err="1">
                <a:solidFill>
                  <a:schemeClr val="accent6">
                    <a:lumMod val="75000"/>
                  </a:schemeClr>
                </a:solidFill>
                <a:latin typeface="Calibri" panose="020F0502020204030204" pitchFamily="34" charset="0"/>
                <a:ea typeface="Brush Script MT" panose="03060802040406070304" pitchFamily="66" charset="-122"/>
                <a:cs typeface="Calibri" panose="020F0502020204030204" pitchFamily="34" charset="0"/>
              </a:rPr>
              <a:t>hoạ</a:t>
            </a:r>
            <a:endParaRPr lang="ja"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571861"/>
            <a:ext cx="8229600" cy="4022773"/>
          </a:xfrm>
        </p:spPr>
        <p:txBody>
          <a:bodyPr>
            <a:normAutofit/>
          </a:bodyPr>
          <a:lstStyle/>
          <a:p>
            <a:pPr marL="0" indent="0" algn="l" rtl="0">
              <a:buNone/>
            </a:pPr>
            <a:r>
              <a:rPr lang="vi-VN" altLang="ja" dirty="0">
                <a:latin typeface="Calibri" panose="020F0502020204030204" pitchFamily="34" charset="0"/>
                <a:cs typeface="Calibri" panose="020F0502020204030204" pitchFamily="34" charset="0"/>
              </a:rPr>
              <a:t>Giả sử ban đầu có 3000 hạt trắng, 2000 hạt đen, trộn lẫn vào nhau. Tỉ lệ Trắng/đen = 3/2</a:t>
            </a:r>
            <a:br>
              <a:rPr lang="vi-VN" altLang="ja" dirty="0">
                <a:latin typeface="Calibri" panose="020F0502020204030204" pitchFamily="34" charset="0"/>
                <a:cs typeface="Calibri" panose="020F0502020204030204" pitchFamily="34" charset="0"/>
              </a:rPr>
            </a:br>
            <a:r>
              <a:rPr lang="vi-VN" altLang="ja" dirty="0">
                <a:latin typeface="Calibri" panose="020F0502020204030204" pitchFamily="34" charset="0"/>
                <a:cs typeface="Calibri" panose="020F0502020204030204" pitchFamily="34" charset="0"/>
              </a:rPr>
              <a:t>Lấy ngẫu nhiên </a:t>
            </a:r>
            <a:r>
              <a:rPr lang="vi-VN" altLang="ja">
                <a:latin typeface="Calibri" panose="020F0502020204030204" pitchFamily="34" charset="0"/>
                <a:cs typeface="Calibri" panose="020F0502020204030204" pitchFamily="34" charset="0"/>
              </a:rPr>
              <a:t>1 hạt, rồi tiếp tục, …, ghi kết quả lại</a:t>
            </a:r>
            <a:endParaRPr lang="vi-VN" altLang="ja" dirty="0">
              <a:latin typeface="Calibri" panose="020F0502020204030204" pitchFamily="34" charset="0"/>
              <a:cs typeface="Calibri" panose="020F0502020204030204" pitchFamily="34" charset="0"/>
            </a:endParaRPr>
          </a:p>
          <a:p>
            <a:pPr marL="0" indent="0" algn="l" rtl="0">
              <a:buNone/>
            </a:pPr>
            <a:endParaRPr lang="vi-VN" altLang="ja" dirty="0">
              <a:latin typeface="Calibri" panose="020F0502020204030204" pitchFamily="34" charset="0"/>
              <a:cs typeface="Calibri" panose="020F0502020204030204" pitchFamily="34" charset="0"/>
            </a:endParaRPr>
          </a:p>
          <a:p>
            <a:pPr marL="0" indent="0" algn="l" rtl="0">
              <a:buNone/>
            </a:pPr>
            <a:endParaRPr lang="ja"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3</a:t>
            </a:fld>
            <a:endParaRPr lang="ja"/>
          </a:p>
        </p:txBody>
      </p:sp>
      <p:pic>
        <p:nvPicPr>
          <p:cNvPr id="9" name="Picture 8">
            <a:extLst>
              <a:ext uri="{FF2B5EF4-FFF2-40B4-BE49-F238E27FC236}">
                <a16:creationId xmlns:a16="http://schemas.microsoft.com/office/drawing/2014/main" id="{19B6717A-0046-4A46-B573-EB7F5ABD2611}"/>
              </a:ext>
            </a:extLst>
          </p:cNvPr>
          <p:cNvPicPr>
            <a:picLocks noChangeAspect="1"/>
          </p:cNvPicPr>
          <p:nvPr/>
        </p:nvPicPr>
        <p:blipFill>
          <a:blip r:embed="rId3"/>
          <a:stretch>
            <a:fillRect/>
          </a:stretch>
        </p:blipFill>
        <p:spPr>
          <a:xfrm>
            <a:off x="4453317" y="2024617"/>
            <a:ext cx="4555816" cy="2509089"/>
          </a:xfrm>
          <a:prstGeom prst="rect">
            <a:avLst/>
          </a:prstGeom>
        </p:spPr>
      </p:pic>
    </p:spTree>
    <p:extLst>
      <p:ext uri="{BB962C8B-B14F-4D97-AF65-F5344CB8AC3E}">
        <p14:creationId xmlns:p14="http://schemas.microsoft.com/office/powerpoint/2010/main" val="29869941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olidFill>
                  <a:schemeClr val="accent6">
                    <a:lumMod val="75000"/>
                  </a:schemeClr>
                </a:solidFill>
                <a:ea typeface="Brush Script MT" panose="03060802040406070304" pitchFamily="66" charset="-122"/>
                <a:cs typeface="Bangla MN" pitchFamily="2" charset="0"/>
              </a:rPr>
              <a:t> </a:t>
            </a:r>
            <a:r>
              <a:rPr lang="vi-VN" altLang="ja-JP" dirty="0">
                <a:solidFill>
                  <a:schemeClr val="accent6">
                    <a:lumMod val="75000"/>
                  </a:schemeClr>
                </a:solidFill>
                <a:ea typeface="Brush Script MT" panose="03060802040406070304" pitchFamily="66" charset="-122"/>
                <a:cs typeface="Bangla MN" pitchFamily="2" charset="0"/>
              </a:rPr>
              <a:t>2. </a:t>
            </a:r>
            <a:r>
              <a:rPr lang="en-US" altLang="ja-JP" dirty="0" err="1">
                <a:solidFill>
                  <a:schemeClr val="accent6">
                    <a:lumMod val="75000"/>
                  </a:schemeClr>
                </a:solidFill>
                <a:ea typeface="Brush Script MT" panose="03060802040406070304" pitchFamily="66" charset="-122"/>
                <a:cs typeface="Bangla MN" pitchFamily="2" charset="0"/>
              </a:rPr>
              <a:t>Định</a:t>
            </a:r>
            <a:r>
              <a:rPr lang="en-US" altLang="ja-JP" dirty="0">
                <a:solidFill>
                  <a:schemeClr val="accent6">
                    <a:lumMod val="75000"/>
                  </a:schemeClr>
                </a:solidFill>
                <a:ea typeface="Brush Script MT" panose="03060802040406070304" pitchFamily="66" charset="-122"/>
                <a:cs typeface="Bangla MN" pitchFamily="2" charset="0"/>
              </a:rPr>
              <a:t> </a:t>
            </a:r>
            <a:r>
              <a:rPr lang="en-US" altLang="ja-JP" dirty="0" err="1">
                <a:solidFill>
                  <a:schemeClr val="accent6">
                    <a:lumMod val="75000"/>
                  </a:schemeClr>
                </a:solidFill>
                <a:ea typeface="Brush Script MT" panose="03060802040406070304" pitchFamily="66" charset="-122"/>
                <a:cs typeface="Bangla MN" pitchFamily="2" charset="0"/>
              </a:rPr>
              <a:t>nghĩa</a:t>
            </a:r>
            <a:endParaRPr lang="ja" dirty="0"/>
          </a:p>
        </p:txBody>
      </p:sp>
      <p:sp>
        <p:nvSpPr>
          <p:cNvPr id="3" name="Content Placeholder 2"/>
          <p:cNvSpPr>
            <a:spLocks noGrp="1"/>
          </p:cNvSpPr>
          <p:nvPr>
            <p:ph idx="1"/>
          </p:nvPr>
        </p:nvSpPr>
        <p:spPr/>
        <p:txBody>
          <a:bodyPr>
            <a:noAutofit/>
          </a:bodyPr>
          <a:lstStyle/>
          <a:p>
            <a:r>
              <a:rPr lang="vi-VN" b="1" i="1" dirty="0"/>
              <a:t>Xích Markov (Markov chain) là một công cụ toán học được ứng dụng rộng rãi trong nhiều lĩnh vực:ngôn ngữ, dự báo thời tiết, dự báo thị trường , kinh tế, thông tin, âm nhạc... hóa học, sinh học,vật lý (cơ lượng tử, lò phản ứng hạt nhân, dự án Manhattan).</a:t>
            </a:r>
            <a:endParaRPr lang="vi-VN" dirty="0"/>
          </a:p>
          <a:p>
            <a:br>
              <a:rPr lang="vi-VN" sz="1600" dirty="0"/>
            </a:br>
            <a:endParaRPr lang="ja" sz="1600" dirty="0"/>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4</a:t>
            </a:fld>
            <a:endParaRPr lang="ja"/>
          </a:p>
        </p:txBody>
      </p:sp>
    </p:spTree>
    <p:extLst>
      <p:ext uri="{BB962C8B-B14F-4D97-AF65-F5344CB8AC3E}">
        <p14:creationId xmlns:p14="http://schemas.microsoft.com/office/powerpoint/2010/main" val="25221120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olidFill>
                  <a:schemeClr val="accent6">
                    <a:lumMod val="75000"/>
                  </a:schemeClr>
                </a:solidFill>
                <a:ea typeface="Brush Script MT" panose="03060802040406070304" pitchFamily="66" charset="-122"/>
                <a:cs typeface="Bangla MN" pitchFamily="2" charset="0"/>
              </a:rPr>
              <a:t> </a:t>
            </a:r>
            <a:r>
              <a:rPr lang="vi-VN" altLang="ja-JP" dirty="0">
                <a:solidFill>
                  <a:schemeClr val="accent6">
                    <a:lumMod val="75000"/>
                  </a:schemeClr>
                </a:solidFill>
                <a:ea typeface="Brush Script MT" panose="03060802040406070304" pitchFamily="66" charset="-122"/>
                <a:cs typeface="Bangla MN" pitchFamily="2" charset="0"/>
              </a:rPr>
              <a:t>3. </a:t>
            </a:r>
            <a:r>
              <a:rPr lang="en-US" b="1" i="1" dirty="0" err="1"/>
              <a:t>Xích</a:t>
            </a:r>
            <a:r>
              <a:rPr lang="en-US" b="1" i="1" dirty="0"/>
              <a:t> Markov </a:t>
            </a:r>
            <a:r>
              <a:rPr lang="en-US" b="1" i="1" dirty="0" err="1"/>
              <a:t>với</a:t>
            </a:r>
            <a:r>
              <a:rPr lang="en-US" b="1" i="1" dirty="0"/>
              <a:t> </a:t>
            </a:r>
            <a:r>
              <a:rPr lang="en-US" b="1" i="1" dirty="0" err="1"/>
              <a:t>Dự</a:t>
            </a:r>
            <a:r>
              <a:rPr lang="en-US" b="1" i="1" dirty="0"/>
              <a:t> </a:t>
            </a:r>
            <a:r>
              <a:rPr lang="en-US" b="1" i="1" dirty="0" err="1"/>
              <a:t>báo</a:t>
            </a:r>
            <a:r>
              <a:rPr lang="en-US" b="1" i="1" dirty="0"/>
              <a:t> </a:t>
            </a:r>
            <a:r>
              <a:rPr lang="en-US" b="1" i="1" dirty="0" err="1"/>
              <a:t>thời</a:t>
            </a:r>
            <a:r>
              <a:rPr lang="en-US" b="1" i="1" dirty="0"/>
              <a:t> </a:t>
            </a:r>
            <a:r>
              <a:rPr lang="en-US" b="1" i="1" dirty="0" err="1"/>
              <a:t>tiết</a:t>
            </a:r>
            <a:r>
              <a:rPr lang="en-US" b="1" i="1" dirty="0"/>
              <a:t> </a:t>
            </a:r>
            <a:endParaRPr lang="ja" dirty="0"/>
          </a:p>
        </p:txBody>
      </p:sp>
      <p:sp>
        <p:nvSpPr>
          <p:cNvPr id="3" name="Content Placeholder 2"/>
          <p:cNvSpPr>
            <a:spLocks noGrp="1"/>
          </p:cNvSpPr>
          <p:nvPr>
            <p:ph idx="1"/>
          </p:nvPr>
        </p:nvSpPr>
        <p:spPr/>
        <p:txBody>
          <a:bodyPr>
            <a:normAutofit/>
          </a:bodyPr>
          <a:lstStyle/>
          <a:p>
            <a:pPr marL="0" indent="0">
              <a:buNone/>
            </a:pPr>
            <a:r>
              <a:rPr lang="en-US" dirty="0" err="1"/>
              <a:t>Dự</a:t>
            </a:r>
            <a:r>
              <a:rPr lang="en-US" dirty="0"/>
              <a:t> </a:t>
            </a:r>
            <a:r>
              <a:rPr lang="en-US" dirty="0" err="1"/>
              <a:t>báo</a:t>
            </a:r>
            <a:r>
              <a:rPr lang="en-US" dirty="0"/>
              <a:t> </a:t>
            </a:r>
            <a:r>
              <a:rPr lang="en-US" dirty="0" err="1"/>
              <a:t>thời</a:t>
            </a:r>
            <a:r>
              <a:rPr lang="en-US" dirty="0"/>
              <a:t> </a:t>
            </a:r>
            <a:r>
              <a:rPr lang="en-US" dirty="0" err="1"/>
              <a:t>tiết</a:t>
            </a:r>
            <a:r>
              <a:rPr lang="en-US" dirty="0"/>
              <a:t> </a:t>
            </a:r>
            <a:r>
              <a:rPr lang="en-US" dirty="0" err="1"/>
              <a:t>hôm</a:t>
            </a:r>
            <a:r>
              <a:rPr lang="en-US" dirty="0"/>
              <a:t> nay </a:t>
            </a:r>
            <a:r>
              <a:rPr lang="en-US" dirty="0" err="1"/>
              <a:t>phụ</a:t>
            </a:r>
            <a:r>
              <a:rPr lang="en-US" dirty="0"/>
              <a:t> </a:t>
            </a:r>
            <a:r>
              <a:rPr lang="en-US" dirty="0" err="1"/>
              <a:t>thuộc</a:t>
            </a:r>
            <a:r>
              <a:rPr lang="en-US" dirty="0"/>
              <a:t> </a:t>
            </a:r>
            <a:r>
              <a:rPr lang="en-US" dirty="0" err="1"/>
              <a:t>vào</a:t>
            </a:r>
            <a:r>
              <a:rPr lang="en-US" dirty="0"/>
              <a:t> </a:t>
            </a:r>
            <a:r>
              <a:rPr lang="en-US" dirty="0" err="1"/>
              <a:t>thời</a:t>
            </a:r>
            <a:r>
              <a:rPr lang="en-US" dirty="0"/>
              <a:t> </a:t>
            </a:r>
            <a:r>
              <a:rPr lang="en-US" dirty="0" err="1"/>
              <a:t>tiết</a:t>
            </a:r>
            <a:r>
              <a:rPr lang="en-US" dirty="0"/>
              <a:t> </a:t>
            </a:r>
            <a:r>
              <a:rPr lang="en-US" dirty="0" err="1"/>
              <a:t>hôm</a:t>
            </a:r>
            <a:r>
              <a:rPr lang="en-US" dirty="0"/>
              <a:t> qua.</a:t>
            </a:r>
            <a:endParaRPr lang="en-US" altLang="ja" sz="1200" dirty="0"/>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5</a:t>
            </a:fld>
            <a:endParaRPr lang="ja"/>
          </a:p>
        </p:txBody>
      </p:sp>
      <p:pic>
        <p:nvPicPr>
          <p:cNvPr id="7" name="Picture 6">
            <a:extLst>
              <a:ext uri="{FF2B5EF4-FFF2-40B4-BE49-F238E27FC236}">
                <a16:creationId xmlns:a16="http://schemas.microsoft.com/office/drawing/2014/main" id="{489421C2-36D5-7F4D-BF8E-0792582DB6CA}"/>
              </a:ext>
            </a:extLst>
          </p:cNvPr>
          <p:cNvPicPr>
            <a:picLocks noChangeAspect="1"/>
          </p:cNvPicPr>
          <p:nvPr/>
        </p:nvPicPr>
        <p:blipFill>
          <a:blip r:embed="rId3"/>
          <a:stretch>
            <a:fillRect/>
          </a:stretch>
        </p:blipFill>
        <p:spPr>
          <a:xfrm>
            <a:off x="5350649" y="1279642"/>
            <a:ext cx="2696429" cy="2607209"/>
          </a:xfrm>
          <a:prstGeom prst="rect">
            <a:avLst/>
          </a:prstGeom>
        </p:spPr>
      </p:pic>
    </p:spTree>
    <p:extLst>
      <p:ext uri="{BB962C8B-B14F-4D97-AF65-F5344CB8AC3E}">
        <p14:creationId xmlns:p14="http://schemas.microsoft.com/office/powerpoint/2010/main" val="34702745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olidFill>
                  <a:schemeClr val="accent6">
                    <a:lumMod val="75000"/>
                  </a:schemeClr>
                </a:solidFill>
                <a:ea typeface="Brush Script MT" panose="03060802040406070304" pitchFamily="66" charset="-122"/>
                <a:cs typeface="Bangla MN" pitchFamily="2" charset="0"/>
              </a:rPr>
              <a:t> </a:t>
            </a:r>
            <a:r>
              <a:rPr lang="vi-VN" altLang="ja-JP" dirty="0">
                <a:solidFill>
                  <a:schemeClr val="accent6">
                    <a:lumMod val="75000"/>
                  </a:schemeClr>
                </a:solidFill>
                <a:ea typeface="Brush Script MT" panose="03060802040406070304" pitchFamily="66" charset="-122"/>
                <a:cs typeface="Bangla MN" pitchFamily="2" charset="0"/>
              </a:rPr>
              <a:t>3. Xích Markov</a:t>
            </a:r>
            <a:endParaRPr lang="ja" dirty="0"/>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6</a:t>
            </a:fld>
            <a:endParaRPr lang="ja"/>
          </a:p>
        </p:txBody>
      </p:sp>
      <p:sp>
        <p:nvSpPr>
          <p:cNvPr id="8" name="Content Placeholder 7">
            <a:extLst>
              <a:ext uri="{FF2B5EF4-FFF2-40B4-BE49-F238E27FC236}">
                <a16:creationId xmlns:a16="http://schemas.microsoft.com/office/drawing/2014/main" id="{84A59F4F-9DD8-6F40-B9A5-17C83C712FFF}"/>
              </a:ext>
            </a:extLst>
          </p:cNvPr>
          <p:cNvSpPr>
            <a:spLocks noGrp="1"/>
          </p:cNvSpPr>
          <p:nvPr>
            <p:ph idx="1"/>
          </p:nvPr>
        </p:nvSpPr>
        <p:spPr/>
        <p:txBody>
          <a:bodyPr>
            <a:normAutofit fontScale="92500" lnSpcReduction="10000"/>
          </a:bodyPr>
          <a:lstStyle/>
          <a:p>
            <a:r>
              <a:rPr lang="vi-VN" dirty="0"/>
              <a:t>Trong lý thuyết xác suất và các lĩnh vực liên quan, quá trình Markov (đặt theo tên của nhà toán học người Nga Andrey Markov) là một quá trình ngẫu nhiên thỏa mãn một tính chất đặc biệt, gọi là tính chất Markov [29] (còn gọi là tính mất trí nhớ). Tính chất này giúp dự báo được tương lai chỉ dựa vào trạng thái hiện tại. Điều này cũng có nghĩa trạng thái tương lai và quá khứ là độc lập nhau. Tuy nhiên về sau, quá trình Markov được mở rộng thành Markov bậc cao [20], trong đó tương lai phụ thuộc vào hiện tại và một quãng thời gian nào đó trong quá khứ </a:t>
            </a:r>
          </a:p>
          <a:p>
            <a:endParaRPr lang="en-US" dirty="0"/>
          </a:p>
        </p:txBody>
      </p:sp>
    </p:spTree>
    <p:extLst>
      <p:ext uri="{BB962C8B-B14F-4D97-AF65-F5344CB8AC3E}">
        <p14:creationId xmlns:p14="http://schemas.microsoft.com/office/powerpoint/2010/main" val="2751030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olidFill>
                  <a:schemeClr val="accent6">
                    <a:lumMod val="75000"/>
                  </a:schemeClr>
                </a:solidFill>
                <a:ea typeface="Brush Script MT" panose="03060802040406070304" pitchFamily="66" charset="-122"/>
                <a:cs typeface="Bangla MN" pitchFamily="2" charset="0"/>
              </a:rPr>
              <a:t> </a:t>
            </a:r>
            <a:r>
              <a:rPr lang="vi-VN" altLang="ja-JP" dirty="0">
                <a:solidFill>
                  <a:schemeClr val="accent6">
                    <a:lumMod val="75000"/>
                  </a:schemeClr>
                </a:solidFill>
                <a:ea typeface="Brush Script MT" panose="03060802040406070304" pitchFamily="66" charset="-122"/>
                <a:cs typeface="Bangla MN" pitchFamily="2" charset="0"/>
              </a:rPr>
              <a:t>3. Xích Markov</a:t>
            </a:r>
            <a:endParaRPr lang="ja" dirty="0"/>
          </a:p>
        </p:txBody>
      </p:sp>
      <p:sp>
        <p:nvSpPr>
          <p:cNvPr id="3" name="Content Placeholder 2"/>
          <p:cNvSpPr>
            <a:spLocks noGrp="1"/>
          </p:cNvSpPr>
          <p:nvPr>
            <p:ph idx="1"/>
          </p:nvPr>
        </p:nvSpPr>
        <p:spPr/>
        <p:txBody>
          <a:bodyPr>
            <a:normAutofit fontScale="92500"/>
          </a:bodyPr>
          <a:lstStyle/>
          <a:p>
            <a:r>
              <a:rPr lang="vi-VN" dirty="0"/>
              <a:t>Hai ví dụ quan trọng nhất của quá trình Markov là quá trình Wiener (hay chuyển động Brownian) và quá </a:t>
            </a:r>
          </a:p>
          <a:p>
            <a:pPr marL="0" indent="0">
              <a:buNone/>
            </a:pPr>
            <a:r>
              <a:rPr lang="vi-VN" dirty="0"/>
              <a:t>trình Poisson [45]. Hai quá trình này được coi là quan trọng nhất và là trung tâm của lý thuyết quá trình ngẫu nhiên. </a:t>
            </a:r>
          </a:p>
          <a:p>
            <a:pPr marL="0" indent="0">
              <a:buNone/>
            </a:pPr>
            <a:r>
              <a:rPr lang="vi-VN" dirty="0"/>
              <a:t>	Xích Markov có rất nhiều ứng dụng với vai trò là các mô hình xác suất trong các quá trình thực tế [40, 31, 42]. Thuật toán được biết đến là PageRank được thực hiện khởi nguồn cho công cụ tìm kiếm của Google được dựa trên xích Markov </a:t>
            </a:r>
          </a:p>
          <a:p>
            <a:pPr marL="0" indent="0">
              <a:buNone/>
            </a:pPr>
            <a:endParaRPr lang="vi-VN" dirty="0"/>
          </a:p>
          <a:p>
            <a:pPr marL="0" indent="0" algn="l" rtl="0">
              <a:buNone/>
            </a:pPr>
            <a:endParaRPr lang="ja" dirty="0"/>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7</a:t>
            </a:fld>
            <a:endParaRPr lang="ja"/>
          </a:p>
        </p:txBody>
      </p:sp>
    </p:spTree>
    <p:extLst>
      <p:ext uri="{BB962C8B-B14F-4D97-AF65-F5344CB8AC3E}">
        <p14:creationId xmlns:p14="http://schemas.microsoft.com/office/powerpoint/2010/main" val="2431981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olidFill>
                  <a:schemeClr val="accent6">
                    <a:lumMod val="75000"/>
                  </a:schemeClr>
                </a:solidFill>
                <a:ea typeface="Brush Script MT" panose="03060802040406070304" pitchFamily="66" charset="-122"/>
                <a:cs typeface="Bangla MN" pitchFamily="2" charset="0"/>
              </a:rPr>
              <a:t> </a:t>
            </a:r>
            <a:r>
              <a:rPr lang="vi-VN" altLang="ja-JP" dirty="0">
                <a:solidFill>
                  <a:schemeClr val="accent6">
                    <a:lumMod val="75000"/>
                  </a:schemeClr>
                </a:solidFill>
                <a:ea typeface="Brush Script MT" panose="03060802040406070304" pitchFamily="66" charset="-122"/>
                <a:cs typeface="Bangla MN" pitchFamily="2" charset="0"/>
              </a:rPr>
              <a:t>3. Xích Markov</a:t>
            </a:r>
            <a:endParaRPr lang="ja" dirty="0"/>
          </a:p>
        </p:txBody>
      </p:sp>
      <p:sp>
        <p:nvSpPr>
          <p:cNvPr id="3" name="Content Placeholder 2"/>
          <p:cNvSpPr>
            <a:spLocks noGrp="1"/>
          </p:cNvSpPr>
          <p:nvPr>
            <p:ph idx="1"/>
          </p:nvPr>
        </p:nvSpPr>
        <p:spPr/>
        <p:txBody>
          <a:bodyPr>
            <a:normAutofit/>
          </a:bodyPr>
          <a:lstStyle/>
          <a:p>
            <a:r>
              <a:rPr lang="vi-VN" dirty="0"/>
              <a:t>Định nghĩa 1.1.1. Chuỗi thời gian là một chuỗi có thứ tự của một biến ngẫu nhiên tại </a:t>
            </a:r>
          </a:p>
          <a:p>
            <a:r>
              <a:rPr lang="vi-VN" dirty="0"/>
              <a:t>cácthờiđiểmđượcchiathànhnhữngkhoảngthờigianbằngnhauX1,X2, ,Xt</a:t>
            </a:r>
            <a:br>
              <a:rPr lang="vi-VN" dirty="0"/>
            </a:br>
            <a:endParaRPr lang="vi-VN" dirty="0"/>
          </a:p>
          <a:p>
            <a:pPr marL="0" indent="0" algn="l" rtl="0">
              <a:buNone/>
            </a:pPr>
            <a:endParaRPr lang="ja" dirty="0"/>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8</a:t>
            </a:fld>
            <a:endParaRPr lang="ja"/>
          </a:p>
        </p:txBody>
      </p:sp>
    </p:spTree>
    <p:extLst>
      <p:ext uri="{BB962C8B-B14F-4D97-AF65-F5344CB8AC3E}">
        <p14:creationId xmlns:p14="http://schemas.microsoft.com/office/powerpoint/2010/main" val="31572171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olidFill>
                  <a:schemeClr val="accent6">
                    <a:lumMod val="75000"/>
                  </a:schemeClr>
                </a:solidFill>
                <a:ea typeface="Brush Script MT" panose="03060802040406070304" pitchFamily="66" charset="-122"/>
                <a:cs typeface="Bangla MN" pitchFamily="2" charset="0"/>
              </a:rPr>
              <a:t> </a:t>
            </a:r>
            <a:r>
              <a:rPr lang="vi-VN" altLang="ja-JP" dirty="0">
                <a:solidFill>
                  <a:schemeClr val="accent6">
                    <a:lumMod val="75000"/>
                  </a:schemeClr>
                </a:solidFill>
                <a:ea typeface="Brush Script MT" panose="03060802040406070304" pitchFamily="66" charset="-122"/>
                <a:cs typeface="Bangla MN" pitchFamily="2" charset="0"/>
              </a:rPr>
              <a:t>3. Xích Markov</a:t>
            </a:r>
            <a:endParaRPr lang="ja" dirty="0"/>
          </a:p>
        </p:txBody>
      </p:sp>
      <p:sp>
        <p:nvSpPr>
          <p:cNvPr id="3" name="Content Placeholder 2"/>
          <p:cNvSpPr>
            <a:spLocks noGrp="1"/>
          </p:cNvSpPr>
          <p:nvPr>
            <p:ph idx="1"/>
          </p:nvPr>
        </p:nvSpPr>
        <p:spPr/>
        <p:txBody>
          <a:bodyPr>
            <a:normAutofit lnSpcReduction="10000"/>
          </a:bodyPr>
          <a:lstStyle/>
          <a:p>
            <a:r>
              <a:rPr lang="vi-VN" dirty="0"/>
              <a:t>Các định nghĩa </a:t>
            </a:r>
          </a:p>
          <a:p>
            <a:r>
              <a:rPr lang="vi-VN" dirty="0"/>
              <a:t>Ta xét một hệ thống kinh tế hoặc một hệ thống vật chất S với m trạng thái có thể, ký hiệu bởi tập I : </a:t>
            </a:r>
          </a:p>
          <a:p>
            <a:r>
              <a:rPr lang="vi-VN" dirty="0"/>
              <a:t>I = {1,2,...,m}</a:t>
            </a:r>
            <a:br>
              <a:rPr lang="vi-VN" dirty="0"/>
            </a:br>
            <a:r>
              <a:rPr lang="vi-VN" dirty="0"/>
              <a:t>hệ thống S tiến hóa ngẫu nhiên trong thời gian rời rạc (t = 0,1,2,...,n,...), và đặt Cn là </a:t>
            </a:r>
          </a:p>
          <a:p>
            <a:r>
              <a:rPr lang="vi-VN" dirty="0"/>
              <a:t>biến ngẫu nhiên tương ứng với trạng thái của hệ thống S ở thời điểm n(Cn thuoc I) .</a:t>
            </a:r>
            <a:br>
              <a:rPr lang="vi-VN" dirty="0"/>
            </a:br>
            <a:endParaRPr lang="vi-VN" dirty="0"/>
          </a:p>
          <a:p>
            <a:pPr marL="0" indent="0" algn="l" rtl="0">
              <a:buNone/>
            </a:pPr>
            <a:endParaRPr lang="ja" dirty="0"/>
          </a:p>
        </p:txBody>
      </p:sp>
      <p:sp>
        <p:nvSpPr>
          <p:cNvPr id="4" name="Footer Placeholder 3"/>
          <p:cNvSpPr>
            <a:spLocks noGrp="1"/>
          </p:cNvSpPr>
          <p:nvPr>
            <p:ph type="ftr" sz="quarter" idx="11"/>
          </p:nvPr>
        </p:nvSpPr>
        <p:spPr/>
        <p:txBody>
          <a:bodyPr/>
          <a:lstStyle/>
          <a:p>
            <a:pPr algn="l" rtl="0"/>
            <a:r>
              <a:rPr lang="ja" b="0" i="0" u="none" baseline="0"/>
              <a:t>© Copyright by FPT Software 2018</a:t>
            </a:r>
            <a:endParaRPr lang="ja" dirty="0"/>
          </a:p>
        </p:txBody>
      </p:sp>
      <p:sp>
        <p:nvSpPr>
          <p:cNvPr id="5" name="Slide Number Placeholder 4"/>
          <p:cNvSpPr>
            <a:spLocks noGrp="1"/>
          </p:cNvSpPr>
          <p:nvPr>
            <p:ph type="sldNum" sz="quarter" idx="12"/>
          </p:nvPr>
        </p:nvSpPr>
        <p:spPr/>
        <p:txBody>
          <a:bodyPr/>
          <a:lstStyle/>
          <a:p>
            <a:pPr algn="r" rtl="0"/>
            <a:fld id="{6CC9EB7D-BACC-264B-9E30-9834195E9950}" type="slidenum">
              <a:rPr/>
              <a:pPr algn="r" rtl="0"/>
              <a:t>9</a:t>
            </a:fld>
            <a:endParaRPr lang="ja"/>
          </a:p>
        </p:txBody>
      </p:sp>
    </p:spTree>
    <p:extLst>
      <p:ext uri="{BB962C8B-B14F-4D97-AF65-F5344CB8AC3E}">
        <p14:creationId xmlns:p14="http://schemas.microsoft.com/office/powerpoint/2010/main" val="325259880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ＭＳ Ｐゴシック"/>
        <a:ea typeface="ＭＳ Ｐゴシック"/>
        <a:cs typeface="ＭＳ Ｐゴシック"/>
        <a:font script="Jpan" typeface="ＭＳ Ｐゴシック"/>
        <a:font script="Hang" typeface="ＭＳ Ｐゴシック"/>
        <a:font script="Hans" typeface="ＭＳ Ｐゴシック"/>
        <a:font script="Hant" typeface="ＭＳ Ｐゴシック"/>
        <a:font script="Arab" typeface="ＭＳ Ｐゴシック"/>
        <a:font script="Hebr" typeface="ＭＳ Ｐゴシック"/>
        <a:font script="Thai" typeface="ＭＳ Ｐゴシック"/>
        <a:font script="Ethi" typeface="ＭＳ Ｐゴシック"/>
        <a:font script="Beng" typeface="ＭＳ Ｐゴシック"/>
        <a:font script="Gujr" typeface="ＭＳ Ｐゴシック"/>
        <a:font script="Khmr" typeface="ＭＳ Ｐゴシック"/>
        <a:font script="Knda" typeface="ＭＳ Ｐゴシック"/>
        <a:font script="Guru" typeface="ＭＳ Ｐゴシック"/>
        <a:font script="Cans" typeface="ＭＳ Ｐゴシック"/>
        <a:font script="Cher" typeface="ＭＳ Ｐゴシック"/>
        <a:font script="Yiii" typeface="ＭＳ Ｐゴシック"/>
        <a:font script="Tibt" typeface="ＭＳ Ｐゴシック"/>
        <a:font script="Thaa" typeface="ＭＳ Ｐゴシック"/>
        <a:font script="Deva" typeface="ＭＳ Ｐゴシック"/>
        <a:font script="Telu" typeface="ＭＳ Ｐゴシック"/>
        <a:font script="Taml" typeface="ＭＳ Ｐゴシック"/>
        <a:font script="Syrc" typeface="ＭＳ Ｐゴシック"/>
        <a:font script="Orya" typeface="ＭＳ Ｐゴシック"/>
        <a:font script="Mlym" typeface="ＭＳ Ｐゴシック"/>
        <a:font script="Laoo" typeface="ＭＳ Ｐゴシック"/>
        <a:font script="Sinh" typeface="ＭＳ Ｐゴシック"/>
        <a:font script="Mong" typeface="ＭＳ Ｐゴシック"/>
        <a:font script="Viet" typeface="ＭＳ Ｐゴシック"/>
        <a:font script="Uigh" typeface="ＭＳ Ｐゴシック"/>
        <a:font script="Geor" typeface="ＭＳ Ｐゴシック"/>
      </a:majorFont>
      <a:minorFont>
        <a:latin typeface="ＭＳ Ｐゴシック"/>
        <a:ea typeface="ＭＳ Ｐゴシック"/>
        <a:cs typeface="ＭＳ Ｐゴシック"/>
        <a:font script="Jpan" typeface="ＭＳ Ｐゴシック"/>
        <a:font script="Hang" typeface="ＭＳ Ｐゴシック"/>
        <a:font script="Hans" typeface="ＭＳ Ｐゴシック"/>
        <a:font script="Hant" typeface="ＭＳ Ｐゴシック"/>
        <a:font script="Arab" typeface="ＭＳ Ｐゴシック"/>
        <a:font script="Hebr" typeface="ＭＳ Ｐゴシック"/>
        <a:font script="Thai" typeface="ＭＳ Ｐゴシック"/>
        <a:font script="Ethi" typeface="ＭＳ Ｐゴシック"/>
        <a:font script="Beng" typeface="ＭＳ Ｐゴシック"/>
        <a:font script="Gujr" typeface="ＭＳ Ｐゴシック"/>
        <a:font script="Khmr" typeface="ＭＳ Ｐゴシック"/>
        <a:font script="Knda" typeface="ＭＳ Ｐゴシック"/>
        <a:font script="Guru" typeface="ＭＳ Ｐゴシック"/>
        <a:font script="Cans" typeface="ＭＳ Ｐゴシック"/>
        <a:font script="Cher" typeface="ＭＳ Ｐゴシック"/>
        <a:font script="Yiii" typeface="ＭＳ Ｐゴシック"/>
        <a:font script="Tibt" typeface="ＭＳ Ｐゴシック"/>
        <a:font script="Thaa" typeface="ＭＳ Ｐゴシック"/>
        <a:font script="Deva" typeface="ＭＳ Ｐゴシック"/>
        <a:font script="Telu" typeface="ＭＳ Ｐゴシック"/>
        <a:font script="Taml" typeface="ＭＳ Ｐゴシック"/>
        <a:font script="Syrc" typeface="ＭＳ Ｐゴシック"/>
        <a:font script="Orya" typeface="ＭＳ Ｐゴシック"/>
        <a:font script="Mlym" typeface="ＭＳ Ｐゴシック"/>
        <a:font script="Laoo" typeface="ＭＳ Ｐゴシック"/>
        <a:font script="Sinh" typeface="ＭＳ Ｐゴシック"/>
        <a:font script="Mong" typeface="ＭＳ Ｐゴシック"/>
        <a:font script="Viet" typeface="ＭＳ Ｐゴシック"/>
        <a:font script="Uigh" typeface="ＭＳ Ｐゴシック"/>
        <a:font script="Geor"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SOFT_Proposal" id="{412CBBD1-C630-5C4D-A838-9740245C5E74}" vid="{83BCEDA7-A882-E84B-B6E7-40B22CBAE7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ＭＳ Ｐゴシック"/>
        <a:ea typeface="ＭＳ Ｐゴシック"/>
        <a:cs typeface="ＭＳ Ｐゴシック"/>
        <a:font script="Jpan" typeface="ＭＳ Ｐゴシック"/>
        <a:font script="Hang" typeface="ＭＳ Ｐゴシック"/>
        <a:font script="Hans" typeface="ＭＳ Ｐゴシック"/>
        <a:font script="Hant" typeface="ＭＳ Ｐゴシック"/>
        <a:font script="Arab" typeface="ＭＳ Ｐゴシック"/>
        <a:font script="Hebr" typeface="ＭＳ Ｐゴシック"/>
        <a:font script="Thai" typeface="ＭＳ Ｐゴシック"/>
        <a:font script="Ethi" typeface="ＭＳ Ｐゴシック"/>
        <a:font script="Beng" typeface="ＭＳ Ｐゴシック"/>
        <a:font script="Gujr" typeface="ＭＳ Ｐゴシック"/>
        <a:font script="Khmr" typeface="ＭＳ Ｐゴシック"/>
        <a:font script="Knda" typeface="ＭＳ Ｐゴシック"/>
        <a:font script="Guru" typeface="ＭＳ Ｐゴシック"/>
        <a:font script="Cans" typeface="ＭＳ Ｐゴシック"/>
        <a:font script="Cher" typeface="ＭＳ Ｐゴシック"/>
        <a:font script="Yiii" typeface="ＭＳ Ｐゴシック"/>
        <a:font script="Tibt" typeface="ＭＳ Ｐゴシック"/>
        <a:font script="Thaa" typeface="ＭＳ Ｐゴシック"/>
        <a:font script="Deva" typeface="ＭＳ Ｐゴシック"/>
        <a:font script="Telu" typeface="ＭＳ Ｐゴシック"/>
        <a:font script="Taml" typeface="ＭＳ Ｐゴシック"/>
        <a:font script="Syrc" typeface="ＭＳ Ｐゴシック"/>
        <a:font script="Orya" typeface="ＭＳ Ｐゴシック"/>
        <a:font script="Mlym" typeface="ＭＳ Ｐゴシック"/>
        <a:font script="Laoo" typeface="ＭＳ Ｐゴシック"/>
        <a:font script="Sinh" typeface="ＭＳ Ｐゴシック"/>
        <a:font script="Mong" typeface="ＭＳ Ｐゴシック"/>
        <a:font script="Viet" typeface="ＭＳ Ｐゴシック"/>
        <a:font script="Uigh" typeface="ＭＳ Ｐゴシック"/>
      </a:majorFont>
      <a:minorFont>
        <a:latin typeface="ＭＳ Ｐゴシック"/>
        <a:ea typeface="ＭＳ Ｐゴシック"/>
        <a:cs typeface="ＭＳ Ｐゴシック"/>
        <a:font script="Jpan" typeface="ＭＳ Ｐゴシック"/>
        <a:font script="Hang" typeface="ＭＳ Ｐゴシック"/>
        <a:font script="Hans" typeface="ＭＳ Ｐゴシック"/>
        <a:font script="Hant" typeface="ＭＳ Ｐゴシック"/>
        <a:font script="Arab" typeface="ＭＳ Ｐゴシック"/>
        <a:font script="Hebr" typeface="ＭＳ Ｐゴシック"/>
        <a:font script="Thai" typeface="ＭＳ Ｐゴシック"/>
        <a:font script="Ethi" typeface="ＭＳ Ｐゴシック"/>
        <a:font script="Beng" typeface="ＭＳ Ｐゴシック"/>
        <a:font script="Gujr" typeface="ＭＳ Ｐゴシック"/>
        <a:font script="Khmr" typeface="ＭＳ Ｐゴシック"/>
        <a:font script="Knda" typeface="ＭＳ Ｐゴシック"/>
        <a:font script="Guru" typeface="ＭＳ Ｐゴシック"/>
        <a:font script="Cans" typeface="ＭＳ Ｐゴシック"/>
        <a:font script="Cher" typeface="ＭＳ Ｐゴシック"/>
        <a:font script="Yiii" typeface="ＭＳ Ｐゴシック"/>
        <a:font script="Tibt" typeface="ＭＳ Ｐゴシック"/>
        <a:font script="Thaa" typeface="ＭＳ Ｐゴシック"/>
        <a:font script="Deva" typeface="ＭＳ Ｐゴシック"/>
        <a:font script="Telu" typeface="ＭＳ Ｐゴシック"/>
        <a:font script="Taml" typeface="ＭＳ Ｐゴシック"/>
        <a:font script="Syrc" typeface="ＭＳ Ｐゴシック"/>
        <a:font script="Orya" typeface="ＭＳ Ｐゴシック"/>
        <a:font script="Mlym" typeface="ＭＳ Ｐゴシック"/>
        <a:font script="Laoo" typeface="ＭＳ Ｐゴシック"/>
        <a:font script="Sinh" typeface="ＭＳ Ｐゴシック"/>
        <a:font script="Mong" typeface="ＭＳ Ｐゴシック"/>
        <a:font script="Viet" typeface="ＭＳ Ｐゴシック"/>
        <a:font script="Uigh"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ＭＳ Ｐゴシック"/>
        <a:ea typeface="ＭＳ Ｐゴシック"/>
        <a:cs typeface="ＭＳ Ｐゴシック"/>
        <a:font script="Jpan" typeface="ＭＳ Ｐゴシック"/>
        <a:font script="Hang" typeface="ＭＳ Ｐゴシック"/>
        <a:font script="Hans" typeface="ＭＳ Ｐゴシック"/>
        <a:font script="Hant" typeface="ＭＳ Ｐゴシック"/>
        <a:font script="Arab" typeface="ＭＳ Ｐゴシック"/>
        <a:font script="Hebr" typeface="ＭＳ Ｐゴシック"/>
        <a:font script="Thai" typeface="ＭＳ Ｐゴシック"/>
        <a:font script="Ethi" typeface="ＭＳ Ｐゴシック"/>
        <a:font script="Beng" typeface="ＭＳ Ｐゴシック"/>
        <a:font script="Gujr" typeface="ＭＳ Ｐゴシック"/>
        <a:font script="Khmr" typeface="ＭＳ Ｐゴシック"/>
        <a:font script="Knda" typeface="ＭＳ Ｐゴシック"/>
        <a:font script="Guru" typeface="ＭＳ Ｐゴシック"/>
        <a:font script="Cans" typeface="ＭＳ Ｐゴシック"/>
        <a:font script="Cher" typeface="ＭＳ Ｐゴシック"/>
        <a:font script="Yiii" typeface="ＭＳ Ｐゴシック"/>
        <a:font script="Tibt" typeface="ＭＳ Ｐゴシック"/>
        <a:font script="Thaa" typeface="ＭＳ Ｐゴシック"/>
        <a:font script="Deva" typeface="ＭＳ Ｐゴシック"/>
        <a:font script="Telu" typeface="ＭＳ Ｐゴシック"/>
        <a:font script="Taml" typeface="ＭＳ Ｐゴシック"/>
        <a:font script="Syrc" typeface="ＭＳ Ｐゴシック"/>
        <a:font script="Orya" typeface="ＭＳ Ｐゴシック"/>
        <a:font script="Mlym" typeface="ＭＳ Ｐゴシック"/>
        <a:font script="Laoo" typeface="ＭＳ Ｐゴシック"/>
        <a:font script="Sinh" typeface="ＭＳ Ｐゴシック"/>
        <a:font script="Mong" typeface="ＭＳ Ｐゴシック"/>
        <a:font script="Viet" typeface="ＭＳ Ｐゴシック"/>
        <a:font script="Uigh" typeface="ＭＳ Ｐゴシック"/>
        <a:font script="Geor" typeface="ＭＳ Ｐゴシック"/>
      </a:majorFont>
      <a:minorFont>
        <a:latin typeface="ＭＳ Ｐゴシック"/>
        <a:ea typeface="ＭＳ Ｐゴシック"/>
        <a:cs typeface="ＭＳ Ｐゴシック"/>
        <a:font script="Jpan" typeface="ＭＳ Ｐゴシック"/>
        <a:font script="Hang" typeface="ＭＳ Ｐゴシック"/>
        <a:font script="Hans" typeface="ＭＳ Ｐゴシック"/>
        <a:font script="Hant" typeface="ＭＳ Ｐゴシック"/>
        <a:font script="Arab" typeface="ＭＳ Ｐゴシック"/>
        <a:font script="Hebr" typeface="ＭＳ Ｐゴシック"/>
        <a:font script="Thai" typeface="ＭＳ Ｐゴシック"/>
        <a:font script="Ethi" typeface="ＭＳ Ｐゴシック"/>
        <a:font script="Beng" typeface="ＭＳ Ｐゴシック"/>
        <a:font script="Gujr" typeface="ＭＳ Ｐゴシック"/>
        <a:font script="Khmr" typeface="ＭＳ Ｐゴシック"/>
        <a:font script="Knda" typeface="ＭＳ Ｐゴシック"/>
        <a:font script="Guru" typeface="ＭＳ Ｐゴシック"/>
        <a:font script="Cans" typeface="ＭＳ Ｐゴシック"/>
        <a:font script="Cher" typeface="ＭＳ Ｐゴシック"/>
        <a:font script="Yiii" typeface="ＭＳ Ｐゴシック"/>
        <a:font script="Tibt" typeface="ＭＳ Ｐゴシック"/>
        <a:font script="Thaa" typeface="ＭＳ Ｐゴシック"/>
        <a:font script="Deva" typeface="ＭＳ Ｐゴシック"/>
        <a:font script="Telu" typeface="ＭＳ Ｐゴシック"/>
        <a:font script="Taml" typeface="ＭＳ Ｐゴシック"/>
        <a:font script="Syrc" typeface="ＭＳ Ｐゴシック"/>
        <a:font script="Orya" typeface="ＭＳ Ｐゴシック"/>
        <a:font script="Mlym" typeface="ＭＳ Ｐゴシック"/>
        <a:font script="Laoo" typeface="ＭＳ Ｐゴシック"/>
        <a:font script="Sinh" typeface="ＭＳ Ｐゴシック"/>
        <a:font script="Mong" typeface="ＭＳ Ｐゴシック"/>
        <a:font script="Viet" typeface="ＭＳ Ｐゴシック"/>
        <a:font script="Uigh" typeface="ＭＳ Ｐゴシック"/>
        <a:font script="Geor"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55F7A6F7F7B740896DB9160BBA09C7" ma:contentTypeVersion="4" ma:contentTypeDescription="Create a new document." ma:contentTypeScope="" ma:versionID="7138455ed8931bf9581f57feeb0d039d">
  <xs:schema xmlns:xsd="http://www.w3.org/2001/XMLSchema" xmlns:xs="http://www.w3.org/2001/XMLSchema" xmlns:p="http://schemas.microsoft.com/office/2006/metadata/properties" xmlns:ns2="36e35d19-e7db-44e8-9bef-21a47b05a1ae" targetNamespace="http://schemas.microsoft.com/office/2006/metadata/properties" ma:root="true" ma:fieldsID="ca4d648679c8d78c7e3e34410f574aa2" ns2:_="">
    <xs:import namespace="36e35d19-e7db-44e8-9bef-21a47b05a1ae"/>
    <xs:element name="properties">
      <xs:complexType>
        <xs:sequence>
          <xs:element name="documentManagement">
            <xs:complexType>
              <xs:all>
                <xs:element ref="ns2:SharedWithUsers" minOccurs="0"/>
                <xs:element ref="ns2:SharedWithDetails" minOccurs="0"/>
                <xs:element ref="ns2:LastSharedByUser" minOccurs="0"/>
                <xs:element ref="ns2:LastSharedByTime" minOccurs="0"/>
              </xs:all>
            </xs:complexType>
          </xs:element>
        </xs:sequence>
      </xs:complexType>
    </xs:element>
  </xs:schema>
  <xs:schema xmlns:xsd="http://www.w3.org/2001/XMLSchema" xmlns:xs="http://www.w3.org/2001/XMLSchema" xmlns:dms="http://schemas.microsoft.com/office/2006/documentManagement/types" xmlns:pc="http://schemas.microsoft.com/office/infopath/2007/PartnerControls" targetNamespace="36e35d19-e7db-44e8-9bef-21a47b05a1ae" elementFormDefault="qualified">
    <xs:import namespace="http://schemas.microsoft.com/office/2006/documentManagement/types"/>
    <xs:import namespace="http://schemas.microsoft.com/office/infopath/2007/PartnerControls"/>
    <xs:element name="SharedWithUsers" ma:index="8" nillable="true" ma:displayName="Shared With" ma:description="" ma:internalName="SharedWithUsers" ma:readOnly="true">
      <xs:complexType>
        <xs:complexContent>
          <xs:extension base="dms:UserMulti">
            <xs:sequence>
              <xs:element name="UserInfo" minOccurs="0" maxOccurs="unbounded">
                <xs:complexType>
                  <xs:sequence>
                    <xs:element name="DisplayName" type="xsd:string" minOccurs="0"/>
                    <xs:element name="AccountId" type="dms:UserId" minOccurs="0" nillable="true"/>
                    <xs:element name="AccountType" type="xsd:string" minOccurs="0"/>
                  </xs:sequence>
                </xs:complexType>
              </xs:element>
            </xs:sequence>
          </xs:extension>
        </xs:complexContent>
      </xs:complexType>
    </xs:element>
    <xs:element name="SharedWithDetails" ma:index="9" nillable="true" ma:displayName="Shared With Details" ma:description="" ma:internalName="SharedWithDetails" ma:readOnly="true">
      <xs:simpleType>
        <xs:restriction base="dms:Note">
          <xs:maxLength value="255"/>
        </xs:restriction>
      </xs:simpleType>
    </xs:element>
    <xs:element name="LastSharedByUser" ma:index="10" nillable="true" ma:displayName="Last Shared By User" ma:description="" ma:internalName="LastSharedByUser" ma:readOnly="true">
      <xs:simpleType>
        <xs:restriction base="dms:Note">
          <xs:maxLength value="255"/>
        </xs:restriction>
      </xs:simpleType>
    </xs:element>
    <xs:element name="LastSharedByTime" ma:index="11" nillable="true" ma:displayName="Last Shared By Time" ma:description="" ma:internalName="LastSharedByTime" ma:readOnly="true">
      <xs:simpleType>
        <xs:restriction base="dms:DateTime"/>
      </xs:simpleType>
    </xs:element>
  </xs: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95BCE8-A588-4698-BAFD-B27029A67A24}">
  <ds:schemaRefs>
    <ds:schemaRef ds:uri="http://schemas.microsoft.com/sharepoint/v3/contenttype/forms"/>
  </ds:schemaRefs>
</ds:datastoreItem>
</file>

<file path=customXml/itemProps2.xml><?xml version="1.0" encoding="utf-8"?>
<ds:datastoreItem xmlns:ds="http://schemas.openxmlformats.org/officeDocument/2006/customXml" ds:itemID="{04FD1FD6-3C84-4A53-802F-30721F7BF3D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7EC623D-9305-471A-9E4F-E7A37E79D4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e35d19-e7db-44e8-9bef-21a47b05a1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FSOFT_Proposal</Template>
  <TotalTime>3885</TotalTime>
  <Words>630</Words>
  <Application>Microsoft Macintosh PowerPoint</Application>
  <PresentationFormat>On-screen Show (16:9)</PresentationFormat>
  <Paragraphs>77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Brush Script MT</vt:lpstr>
      <vt:lpstr>ＭＳ Ｐゴシック</vt:lpstr>
      <vt:lpstr>Arial</vt:lpstr>
      <vt:lpstr>Bangla MN</vt:lpstr>
      <vt:lpstr>Calibri</vt:lpstr>
      <vt:lpstr>Office Theme</vt:lpstr>
      <vt:lpstr>Định lý Markov chain và ứng dụng</vt:lpstr>
      <vt:lpstr>Mục lục</vt:lpstr>
      <vt:lpstr> 1. Ví dụ minh hoạ</vt:lpstr>
      <vt:lpstr> 2. Định nghĩa</vt:lpstr>
      <vt:lpstr> 3. Xích Markov với Dự báo thời tiết </vt:lpstr>
      <vt:lpstr> 3. Xích Markov</vt:lpstr>
      <vt:lpstr> 3. Xích Markov</vt:lpstr>
      <vt:lpstr> 3. Xích Markov</vt:lpstr>
      <vt:lpstr> 3. Xích Markov</vt:lpstr>
      <vt:lpstr> 3. Xích Markov</vt:lpstr>
      <vt:lpstr> 3. Xích Markov</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Environment Building Sprint 1 Report</dc:title>
  <dc:creator>Nguyen Hoang Kien</dc:creator>
  <cp:keywords>FWB</cp:keywords>
  <cp:lastModifiedBy>Microsoft Office User</cp:lastModifiedBy>
  <cp:revision>274</cp:revision>
  <dcterms:created xsi:type="dcterms:W3CDTF">2017-08-09T06:17:26Z</dcterms:created>
  <dcterms:modified xsi:type="dcterms:W3CDTF">2018-08-10T11:37:34Z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0x0101000755F7A6F7F7B740896DB9160BBA09C7</vt:lpwstr>
  </property>
</Properties>
</file>