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diagrams/layout3.xml" ContentType="application/vnd.openxmlformats-officedocument.drawingml.diagramLayout+xml"/>
  <Override PartName="/ppt/tags/tag14.xml" ContentType="application/vnd.openxmlformats-officedocument.presentationml.tags+xml"/>
  <Override PartName="/ppt/tags/tag25.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diagrams/quickStyle1.xml" ContentType="application/vnd.openxmlformats-officedocument.drawingml.diagramStyle+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diagrams/layout2.xml" ContentType="application/vnd.openxmlformats-officedocument.drawingml.diagramLayout+xml"/>
  <Override PartName="/ppt/tags/tag15.xml" ContentType="application/vnd.openxmlformats-officedocument.presentationml.tags+xml"/>
  <Override PartName="/ppt/tags/tag24.xml" ContentType="application/vnd.openxmlformats-officedocument.presentationml.tags+xml"/>
  <Override PartName="/ppt/diagrams/data3.xml" ContentType="application/vnd.openxmlformats-officedocument.drawingml.diagramData+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7"/>
  </p:notesMasterIdLst>
  <p:handoutMasterIdLst>
    <p:handoutMasterId r:id="rId28"/>
  </p:handoutMasterIdLst>
  <p:sldIdLst>
    <p:sldId id="257" r:id="rId2"/>
    <p:sldId id="278" r:id="rId3"/>
    <p:sldId id="316" r:id="rId4"/>
    <p:sldId id="317" r:id="rId5"/>
    <p:sldId id="318" r:id="rId6"/>
    <p:sldId id="319" r:id="rId7"/>
    <p:sldId id="369" r:id="rId8"/>
    <p:sldId id="351" r:id="rId9"/>
    <p:sldId id="320" r:id="rId10"/>
    <p:sldId id="352" r:id="rId11"/>
    <p:sldId id="321" r:id="rId12"/>
    <p:sldId id="353" r:id="rId13"/>
    <p:sldId id="322" r:id="rId14"/>
    <p:sldId id="323" r:id="rId15"/>
    <p:sldId id="324" r:id="rId16"/>
    <p:sldId id="325" r:id="rId17"/>
    <p:sldId id="326" r:id="rId18"/>
    <p:sldId id="327" r:id="rId19"/>
    <p:sldId id="328" r:id="rId20"/>
    <p:sldId id="354" r:id="rId21"/>
    <p:sldId id="346" r:id="rId22"/>
    <p:sldId id="347" r:id="rId23"/>
    <p:sldId id="348" r:id="rId24"/>
    <p:sldId id="349" r:id="rId25"/>
    <p:sldId id="25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1" autoAdjust="0"/>
    <p:restoredTop sz="94660"/>
  </p:normalViewPr>
  <p:slideViewPr>
    <p:cSldViewPr snapToGrid="0">
      <p:cViewPr varScale="1">
        <p:scale>
          <a:sx n="75" d="100"/>
          <a:sy n="75" d="100"/>
        </p:scale>
        <p:origin x="-444" y="-84"/>
      </p:cViewPr>
      <p:guideLst>
        <p:guide orient="horz" pos="2163"/>
        <p:guide pos="3840"/>
      </p:guideLst>
    </p:cSldViewPr>
  </p:slideViewPr>
  <p:notesTextViewPr>
    <p:cViewPr>
      <p:scale>
        <a:sx n="1" d="1"/>
        <a:sy n="1" d="1"/>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068C167-2C01-4B0B-81C4-726248B418D0}" type="doc">
      <dgm:prSet loTypeId="urn:microsoft.com/office/officeart/2005/8/layout/radial4#1" loCatId="relationship" qsTypeId="urn:microsoft.com/office/officeart/2005/8/quickstyle/simple1#3" qsCatId="simple" csTypeId="urn:microsoft.com/office/officeart/2005/8/colors/accent1_2#3" csCatId="accent1" phldr="0"/>
      <dgm:spPr/>
      <dgm:t>
        <a:bodyPr/>
        <a:lstStyle/>
        <a:p>
          <a:endParaRPr lang="en-US"/>
        </a:p>
      </dgm:t>
    </dgm:pt>
    <dgm:pt modelId="{1D7F6E08-72A6-46CC-8870-C881D1493500}">
      <dgm:prSet phldrT="[Text]" phldr="0" custT="0"/>
      <dgm:spPr/>
      <dgm:t>
        <a:bodyPr vert="horz" wrap="square"/>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a:lnSpc>
              <a:spcPct val="100000"/>
            </a:lnSpc>
            <a:spcBef>
              <a:spcPct val="0"/>
            </a:spcBef>
            <a:spcAft>
              <a:spcPct val="35000"/>
            </a:spcAft>
          </a:pPr>
          <a:r>
            <a:rPr lang="id-ID" altLang="en-US"/>
            <a:t>FUNGSI GAMBAR</a:t>
          </a:r>
          <a:endParaRPr lang="en-US"/>
        </a:p>
      </dgm:t>
    </dgm:pt>
    <dgm:pt modelId="{59A2FE02-4165-4339-BF9A-AEAE1424E52B}" type="parTrans" cxnId="{D67B38AB-5DC0-46FF-B7F7-9F72E616168F}">
      <dgm:prSet/>
      <dgm:spPr/>
      <dgm:t>
        <a:bodyPr/>
        <a:lstStyle/>
        <a:p>
          <a:endParaRPr lang="en-US"/>
        </a:p>
      </dgm:t>
    </dgm:pt>
    <dgm:pt modelId="{E44612D1-CAFE-4D30-B4AA-78C3474158AA}" type="sibTrans" cxnId="{D67B38AB-5DC0-46FF-B7F7-9F72E616168F}">
      <dgm:prSet/>
      <dgm:spPr/>
      <dgm:t>
        <a:bodyPr/>
        <a:lstStyle/>
        <a:p>
          <a:endParaRPr lang="en-US"/>
        </a:p>
      </dgm:t>
    </dgm:pt>
    <dgm:pt modelId="{D15727BE-4BB4-41E2-BFCD-1CE00CE9A014}">
      <dgm:prSet phldrT="[Text]"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en-US"/>
            <a:t>Penyampaian Informasi</a:t>
          </a:r>
        </a:p>
      </dgm:t>
    </dgm:pt>
    <dgm:pt modelId="{1F3BA15B-B772-426D-8549-F05D47B0B0FC}" type="parTrans" cxnId="{3399C72E-FF3A-4425-9E30-3DCE8FA54AFA}">
      <dgm:prSet/>
      <dgm:spPr/>
      <dgm:t>
        <a:bodyPr/>
        <a:lstStyle/>
        <a:p>
          <a:endParaRPr lang="en-US"/>
        </a:p>
      </dgm:t>
    </dgm:pt>
    <dgm:pt modelId="{021F6AB3-21C2-4079-A40A-CA1B5C51BD93}" type="sibTrans" cxnId="{3399C72E-FF3A-4425-9E30-3DCE8FA54AFA}">
      <dgm:prSet/>
      <dgm:spPr/>
      <dgm:t>
        <a:bodyPr/>
        <a:lstStyle/>
        <a:p>
          <a:endParaRPr lang="en-US"/>
        </a:p>
      </dgm:t>
    </dgm:pt>
    <dgm:pt modelId="{24DAAE02-02E7-4412-8074-A0C4CAA380D7}">
      <dgm:prSet phldrT="[Text]"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en-US"/>
            <a:t>Pengawetan dan Penyimpanan</a:t>
          </a:r>
        </a:p>
      </dgm:t>
    </dgm:pt>
    <dgm:pt modelId="{A85E77B5-A1A5-43C8-9868-413E99F101A0}" type="parTrans" cxnId="{02E0EE70-F289-43CD-A33D-D6C0FB0D60F5}">
      <dgm:prSet/>
      <dgm:spPr/>
      <dgm:t>
        <a:bodyPr/>
        <a:lstStyle/>
        <a:p>
          <a:endParaRPr lang="en-US"/>
        </a:p>
      </dgm:t>
    </dgm:pt>
    <dgm:pt modelId="{E253A3F8-AA58-4BB8-A0BD-0BB7ECC546C3}" type="sibTrans" cxnId="{02E0EE70-F289-43CD-A33D-D6C0FB0D60F5}">
      <dgm:prSet/>
      <dgm:spPr/>
      <dgm:t>
        <a:bodyPr/>
        <a:lstStyle/>
        <a:p>
          <a:endParaRPr lang="en-US"/>
        </a:p>
      </dgm:t>
    </dgm:pt>
    <dgm:pt modelId="{A5880797-7454-4E44-8518-F4D8354F0963}">
      <dgm:prSet phldrT="[Text]"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en-US"/>
            <a:t>Penuangan Gagasan dan Pengembangan</a:t>
          </a:r>
        </a:p>
      </dgm:t>
    </dgm:pt>
    <dgm:pt modelId="{96CD46E7-D239-40C7-B5C4-376FEEE43C15}" type="parTrans" cxnId="{0CEACC21-C2E2-4FE8-AABF-20C9A1438ACD}">
      <dgm:prSet/>
      <dgm:spPr/>
      <dgm:t>
        <a:bodyPr/>
        <a:lstStyle/>
        <a:p>
          <a:endParaRPr lang="en-US"/>
        </a:p>
      </dgm:t>
    </dgm:pt>
    <dgm:pt modelId="{0076998F-56E1-4A10-A709-E2811BD7C4FB}" type="sibTrans" cxnId="{0CEACC21-C2E2-4FE8-AABF-20C9A1438ACD}">
      <dgm:prSet/>
      <dgm:spPr/>
      <dgm:t>
        <a:bodyPr/>
        <a:lstStyle/>
        <a:p>
          <a:endParaRPr lang="en-US"/>
        </a:p>
      </dgm:t>
    </dgm:pt>
    <dgm:pt modelId="{CF42B0CB-CDDD-42A1-B3A1-FBB34F262C63}" type="pres">
      <dgm:prSet presAssocID="{6068C167-2C01-4B0B-81C4-726248B418D0}" presName="cycle" presStyleCnt="0">
        <dgm:presLayoutVars>
          <dgm:chMax val="1"/>
          <dgm:dir/>
          <dgm:animLvl val="ctr"/>
          <dgm:resizeHandles val="exact"/>
        </dgm:presLayoutVars>
      </dgm:prSet>
      <dgm:spPr/>
      <dgm:t>
        <a:bodyPr/>
        <a:lstStyle/>
        <a:p>
          <a:endParaRPr lang="id-ID"/>
        </a:p>
      </dgm:t>
    </dgm:pt>
    <dgm:pt modelId="{B52502C2-594A-4A13-A5FF-5CD5841BD847}" type="pres">
      <dgm:prSet presAssocID="{1D7F6E08-72A6-46CC-8870-C881D1493500}" presName="centerShape" presStyleLbl="node0" presStyleIdx="0" presStyleCnt="1"/>
      <dgm:spPr/>
      <dgm:t>
        <a:bodyPr/>
        <a:lstStyle/>
        <a:p>
          <a:endParaRPr lang="id-ID"/>
        </a:p>
      </dgm:t>
    </dgm:pt>
    <dgm:pt modelId="{B849A6F3-9933-4C36-AF65-6098308CBC3C}" type="pres">
      <dgm:prSet presAssocID="{1F3BA15B-B772-426D-8549-F05D47B0B0FC}" presName="parTrans" presStyleLbl="bgSibTrans2D1" presStyleIdx="0" presStyleCnt="3"/>
      <dgm:spPr/>
      <dgm:t>
        <a:bodyPr/>
        <a:lstStyle/>
        <a:p>
          <a:endParaRPr lang="id-ID"/>
        </a:p>
      </dgm:t>
    </dgm:pt>
    <dgm:pt modelId="{B1756079-1332-4090-9A47-D2C0EDB7FB22}" type="pres">
      <dgm:prSet presAssocID="{D15727BE-4BB4-41E2-BFCD-1CE00CE9A014}" presName="node" presStyleLbl="node1" presStyleIdx="0" presStyleCnt="3">
        <dgm:presLayoutVars>
          <dgm:bulletEnabled val="1"/>
        </dgm:presLayoutVars>
      </dgm:prSet>
      <dgm:spPr/>
      <dgm:t>
        <a:bodyPr/>
        <a:lstStyle/>
        <a:p>
          <a:endParaRPr lang="id-ID"/>
        </a:p>
      </dgm:t>
    </dgm:pt>
    <dgm:pt modelId="{8A478794-BDE0-4AD6-9479-89CDBFC37EB7}" type="pres">
      <dgm:prSet presAssocID="{A85E77B5-A1A5-43C8-9868-413E99F101A0}" presName="parTrans" presStyleLbl="bgSibTrans2D1" presStyleIdx="1" presStyleCnt="3"/>
      <dgm:spPr/>
      <dgm:t>
        <a:bodyPr/>
        <a:lstStyle/>
        <a:p>
          <a:endParaRPr lang="id-ID"/>
        </a:p>
      </dgm:t>
    </dgm:pt>
    <dgm:pt modelId="{3868CDED-247C-4EE9-95A2-ED400A267946}" type="pres">
      <dgm:prSet presAssocID="{24DAAE02-02E7-4412-8074-A0C4CAA380D7}" presName="node" presStyleLbl="node1" presStyleIdx="1" presStyleCnt="3">
        <dgm:presLayoutVars>
          <dgm:bulletEnabled val="1"/>
        </dgm:presLayoutVars>
      </dgm:prSet>
      <dgm:spPr/>
      <dgm:t>
        <a:bodyPr/>
        <a:lstStyle/>
        <a:p>
          <a:endParaRPr lang="id-ID"/>
        </a:p>
      </dgm:t>
    </dgm:pt>
    <dgm:pt modelId="{D0718308-59AC-43E6-A882-4828EE4494C2}" type="pres">
      <dgm:prSet presAssocID="{96CD46E7-D239-40C7-B5C4-376FEEE43C15}" presName="parTrans" presStyleLbl="bgSibTrans2D1" presStyleIdx="2" presStyleCnt="3"/>
      <dgm:spPr/>
      <dgm:t>
        <a:bodyPr/>
        <a:lstStyle/>
        <a:p>
          <a:endParaRPr lang="id-ID"/>
        </a:p>
      </dgm:t>
    </dgm:pt>
    <dgm:pt modelId="{5E0D0BC9-3E91-4623-8C1A-C4A70EB3594B}" type="pres">
      <dgm:prSet presAssocID="{A5880797-7454-4E44-8518-F4D8354F0963}" presName="node" presStyleLbl="node1" presStyleIdx="2" presStyleCnt="3">
        <dgm:presLayoutVars>
          <dgm:bulletEnabled val="1"/>
        </dgm:presLayoutVars>
      </dgm:prSet>
      <dgm:spPr/>
      <dgm:t>
        <a:bodyPr/>
        <a:lstStyle/>
        <a:p>
          <a:endParaRPr lang="id-ID"/>
        </a:p>
      </dgm:t>
    </dgm:pt>
  </dgm:ptLst>
  <dgm:cxnLst>
    <dgm:cxn modelId="{12E84F40-F3BD-4B92-BFCD-3ACEF5C257FA}" type="presOf" srcId="{A5880797-7454-4E44-8518-F4D8354F0963}" destId="{5E0D0BC9-3E91-4623-8C1A-C4A70EB3594B}" srcOrd="0" destOrd="0" presId="urn:microsoft.com/office/officeart/2005/8/layout/radial4#1"/>
    <dgm:cxn modelId="{D67B38AB-5DC0-46FF-B7F7-9F72E616168F}" srcId="{6068C167-2C01-4B0B-81C4-726248B418D0}" destId="{1D7F6E08-72A6-46CC-8870-C881D1493500}" srcOrd="0" destOrd="0" parTransId="{59A2FE02-4165-4339-BF9A-AEAE1424E52B}" sibTransId="{E44612D1-CAFE-4D30-B4AA-78C3474158AA}"/>
    <dgm:cxn modelId="{1ADF118E-61C4-4677-9D81-90457CD4C200}" type="presOf" srcId="{1D7F6E08-72A6-46CC-8870-C881D1493500}" destId="{B52502C2-594A-4A13-A5FF-5CD5841BD847}" srcOrd="0" destOrd="0" presId="urn:microsoft.com/office/officeart/2005/8/layout/radial4#1"/>
    <dgm:cxn modelId="{74303FE6-C9C2-4736-A3EC-9DE3F08EF6A4}" type="presOf" srcId="{96CD46E7-D239-40C7-B5C4-376FEEE43C15}" destId="{D0718308-59AC-43E6-A882-4828EE4494C2}" srcOrd="0" destOrd="0" presId="urn:microsoft.com/office/officeart/2005/8/layout/radial4#1"/>
    <dgm:cxn modelId="{B7661AD1-DD15-47FE-AF58-B505C1B36C5D}" type="presOf" srcId="{A85E77B5-A1A5-43C8-9868-413E99F101A0}" destId="{8A478794-BDE0-4AD6-9479-89CDBFC37EB7}" srcOrd="0" destOrd="0" presId="urn:microsoft.com/office/officeart/2005/8/layout/radial4#1"/>
    <dgm:cxn modelId="{5F995906-BCA2-4E7B-8052-51027FFBFDD5}" type="presOf" srcId="{6068C167-2C01-4B0B-81C4-726248B418D0}" destId="{CF42B0CB-CDDD-42A1-B3A1-FBB34F262C63}" srcOrd="0" destOrd="0" presId="urn:microsoft.com/office/officeart/2005/8/layout/radial4#1"/>
    <dgm:cxn modelId="{497E9ECD-BBFB-4800-8511-93D81F539D52}" type="presOf" srcId="{D15727BE-4BB4-41E2-BFCD-1CE00CE9A014}" destId="{B1756079-1332-4090-9A47-D2C0EDB7FB22}" srcOrd="0" destOrd="0" presId="urn:microsoft.com/office/officeart/2005/8/layout/radial4#1"/>
    <dgm:cxn modelId="{427C8F89-40DA-4E0A-A2FF-172A85A4844A}" type="presOf" srcId="{24DAAE02-02E7-4412-8074-A0C4CAA380D7}" destId="{3868CDED-247C-4EE9-95A2-ED400A267946}" srcOrd="0" destOrd="0" presId="urn:microsoft.com/office/officeart/2005/8/layout/radial4#1"/>
    <dgm:cxn modelId="{3399C72E-FF3A-4425-9E30-3DCE8FA54AFA}" srcId="{1D7F6E08-72A6-46CC-8870-C881D1493500}" destId="{D15727BE-4BB4-41E2-BFCD-1CE00CE9A014}" srcOrd="0" destOrd="0" parTransId="{1F3BA15B-B772-426D-8549-F05D47B0B0FC}" sibTransId="{021F6AB3-21C2-4079-A40A-CA1B5C51BD93}"/>
    <dgm:cxn modelId="{0CEACC21-C2E2-4FE8-AABF-20C9A1438ACD}" srcId="{1D7F6E08-72A6-46CC-8870-C881D1493500}" destId="{A5880797-7454-4E44-8518-F4D8354F0963}" srcOrd="2" destOrd="0" parTransId="{96CD46E7-D239-40C7-B5C4-376FEEE43C15}" sibTransId="{0076998F-56E1-4A10-A709-E2811BD7C4FB}"/>
    <dgm:cxn modelId="{02E0EE70-F289-43CD-A33D-D6C0FB0D60F5}" srcId="{1D7F6E08-72A6-46CC-8870-C881D1493500}" destId="{24DAAE02-02E7-4412-8074-A0C4CAA380D7}" srcOrd="1" destOrd="0" parTransId="{A85E77B5-A1A5-43C8-9868-413E99F101A0}" sibTransId="{E253A3F8-AA58-4BB8-A0BD-0BB7ECC546C3}"/>
    <dgm:cxn modelId="{380D8F7E-1DB9-4217-98F4-AD27438C12CF}" type="presOf" srcId="{1F3BA15B-B772-426D-8549-F05D47B0B0FC}" destId="{B849A6F3-9933-4C36-AF65-6098308CBC3C}" srcOrd="0" destOrd="0" presId="urn:microsoft.com/office/officeart/2005/8/layout/radial4#1"/>
    <dgm:cxn modelId="{404A70ED-174D-4477-89EB-CA166D6328C4}" type="presParOf" srcId="{CF42B0CB-CDDD-42A1-B3A1-FBB34F262C63}" destId="{B52502C2-594A-4A13-A5FF-5CD5841BD847}" srcOrd="0" destOrd="0" presId="urn:microsoft.com/office/officeart/2005/8/layout/radial4#1"/>
    <dgm:cxn modelId="{1202EC37-629B-4FB6-8A0D-B9C460DC4DF3}" type="presParOf" srcId="{CF42B0CB-CDDD-42A1-B3A1-FBB34F262C63}" destId="{B849A6F3-9933-4C36-AF65-6098308CBC3C}" srcOrd="1" destOrd="0" presId="urn:microsoft.com/office/officeart/2005/8/layout/radial4#1"/>
    <dgm:cxn modelId="{9432E1BA-8C48-4B09-A3CF-D7F47D9FDB94}" type="presParOf" srcId="{CF42B0CB-CDDD-42A1-B3A1-FBB34F262C63}" destId="{B1756079-1332-4090-9A47-D2C0EDB7FB22}" srcOrd="2" destOrd="0" presId="urn:microsoft.com/office/officeart/2005/8/layout/radial4#1"/>
    <dgm:cxn modelId="{EF0FDD7F-3ADD-45DB-9DC2-DD96DE353E68}" type="presParOf" srcId="{CF42B0CB-CDDD-42A1-B3A1-FBB34F262C63}" destId="{8A478794-BDE0-4AD6-9479-89CDBFC37EB7}" srcOrd="3" destOrd="0" presId="urn:microsoft.com/office/officeart/2005/8/layout/radial4#1"/>
    <dgm:cxn modelId="{E12E5D71-AA26-4C77-BC44-B5B1A40F659C}" type="presParOf" srcId="{CF42B0CB-CDDD-42A1-B3A1-FBB34F262C63}" destId="{3868CDED-247C-4EE9-95A2-ED400A267946}" srcOrd="4" destOrd="0" presId="urn:microsoft.com/office/officeart/2005/8/layout/radial4#1"/>
    <dgm:cxn modelId="{B71EB409-D1E0-48BA-B285-5ADA55381836}" type="presParOf" srcId="{CF42B0CB-CDDD-42A1-B3A1-FBB34F262C63}" destId="{D0718308-59AC-43E6-A882-4828EE4494C2}" srcOrd="5" destOrd="0" presId="urn:microsoft.com/office/officeart/2005/8/layout/radial4#1"/>
    <dgm:cxn modelId="{E4144682-2F2E-475C-A664-734EC6F4B4AB}" type="presParOf" srcId="{CF42B0CB-CDDD-42A1-B3A1-FBB34F262C63}" destId="{5E0D0BC9-3E91-4623-8C1A-C4A70EB3594B}" srcOrd="6" destOrd="0" presId="urn:microsoft.com/office/officeart/2005/8/layout/radial4#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E6BDA1-660C-44E3-B8D3-B738986F10EC}" type="doc">
      <dgm:prSet loTypeId="urn:microsoft.com/office/officeart/2005/8/layout/process3#1" loCatId="process" qsTypeId="urn:microsoft.com/office/officeart/2005/8/quickstyle/simple1#4" qsCatId="simple" csTypeId="urn:microsoft.com/office/officeart/2005/8/colors/accent1_2#4" csCatId="accent1" phldr="0"/>
      <dgm:spPr/>
      <dgm:t>
        <a:bodyPr/>
        <a:lstStyle/>
        <a:p>
          <a:endParaRPr lang="en-US"/>
        </a:p>
      </dgm:t>
    </dgm:pt>
    <dgm:pt modelId="{1EC822D0-4B77-4F25-ABD5-8949AFB965C8}">
      <dgm:prSet phldrT="[Text]" phldr="0" custT="0"/>
      <dgm:spPr/>
      <dgm:t>
        <a:bodyPr vert="horz" wrap="square"/>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35000"/>
            </a:spcAft>
          </a:pPr>
          <a:r>
            <a:rPr lang="id-ID" altLang="en-US"/>
            <a:t>OBJEK</a:t>
          </a:r>
        </a:p>
      </dgm:t>
    </dgm:pt>
    <dgm:pt modelId="{A55FEC0B-23EE-4CFE-8050-49CBA30A17FC}" type="parTrans" cxnId="{19CDAAFC-6459-43C1-AF84-2E2344709676}">
      <dgm:prSet/>
      <dgm:spPr/>
      <dgm:t>
        <a:bodyPr/>
        <a:lstStyle/>
        <a:p>
          <a:endParaRPr lang="en-US"/>
        </a:p>
      </dgm:t>
    </dgm:pt>
    <dgm:pt modelId="{B0C310D3-A5C4-423C-ADC0-FD305A7B421A}" type="sibTrans" cxnId="{19CDAAFC-6459-43C1-AF84-2E2344709676}">
      <dgm:prSet/>
      <dgm:spPr/>
      <dgm:t>
        <a:bodyPr/>
        <a:lstStyle/>
        <a:p>
          <a:endParaRPr lang="en-US"/>
        </a:p>
      </dgm:t>
    </dgm:pt>
    <dgm:pt modelId="{86BF0545-C8C8-404B-B317-6B71601F8310}">
      <dgm:prSet phldrT="[Tex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algn="ctr">
            <a:lnSpc>
              <a:spcPct val="100000"/>
            </a:lnSpc>
            <a:spcBef>
              <a:spcPct val="0"/>
            </a:spcBef>
            <a:spcAft>
              <a:spcPct val="15000"/>
            </a:spcAft>
          </a:pPr>
          <a:r>
            <a:rPr lang="id-ID" altLang="en-US"/>
            <a:t>STANDAR GAMBAR</a:t>
          </a:r>
          <a:endParaRPr lang="en-US"/>
        </a:p>
      </dgm:t>
    </dgm:pt>
    <dgm:pt modelId="{A554C9B6-595F-4C42-BA2E-0AF975A6182B}" type="parTrans" cxnId="{5495DFE5-1F16-4639-880E-F11108CDE9E2}">
      <dgm:prSet/>
      <dgm:spPr/>
      <dgm:t>
        <a:bodyPr/>
        <a:lstStyle/>
        <a:p>
          <a:endParaRPr lang="en-US"/>
        </a:p>
      </dgm:t>
    </dgm:pt>
    <dgm:pt modelId="{8F0220D1-B873-4B1C-82E7-D1658190B6B3}" type="sibTrans" cxnId="{5495DFE5-1F16-4639-880E-F11108CDE9E2}">
      <dgm:prSet/>
      <dgm:spPr/>
      <dgm:t>
        <a:bodyPr/>
        <a:lstStyle/>
        <a:p>
          <a:endParaRPr lang="en-US"/>
        </a:p>
      </dgm:t>
    </dgm:pt>
    <dgm:pt modelId="{86FEAB3F-FBB1-46CC-9DC6-E094874805AE}">
      <dgm:prSet phldrT="[Text]" phldr="0" custT="0"/>
      <dgm:spPr/>
      <dgm:t>
        <a:bodyPr vert="horz" wrap="square"/>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35000"/>
            </a:spcAft>
          </a:pPr>
          <a:r>
            <a:rPr lang="id-ID" altLang="en-US"/>
            <a:t>NEGARA</a:t>
          </a:r>
          <a:endParaRPr lang="en-US"/>
        </a:p>
      </dgm:t>
    </dgm:pt>
    <dgm:pt modelId="{74C68F9B-1FC8-4F0A-8F6F-246FC86076E9}" type="parTrans" cxnId="{BDDE9B36-B3E1-48FA-BD1C-5ED2DAF1FEBF}">
      <dgm:prSet/>
      <dgm:spPr/>
      <dgm:t>
        <a:bodyPr/>
        <a:lstStyle/>
        <a:p>
          <a:endParaRPr lang="en-US"/>
        </a:p>
      </dgm:t>
    </dgm:pt>
    <dgm:pt modelId="{C7876883-34BD-4A68-A98E-D95D42D0FF9D}" type="sibTrans" cxnId="{BDDE9B36-B3E1-48FA-BD1C-5ED2DAF1FEBF}">
      <dgm:prSet/>
      <dgm:spPr/>
      <dgm:t>
        <a:bodyPr/>
        <a:lstStyle/>
        <a:p>
          <a:endParaRPr lang="en-US"/>
        </a:p>
      </dgm:t>
    </dgm:pt>
    <dgm:pt modelId="{972233BE-F562-42C6-8E02-C376C905A446}">
      <dgm:prSet phldrT="[Tex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a:lnSpc>
              <a:spcPct val="100000"/>
            </a:lnSpc>
            <a:spcBef>
              <a:spcPct val="0"/>
            </a:spcBef>
            <a:spcAft>
              <a:spcPct val="15000"/>
            </a:spcAft>
          </a:pPr>
          <a:r>
            <a:rPr lang="en-US"/>
            <a:t>Jepang </a:t>
          </a:r>
          <a:r>
            <a:rPr lang="id-ID" altLang="en-US"/>
            <a:t>(</a:t>
          </a:r>
          <a:r>
            <a:rPr lang="en-US"/>
            <a:t>JIS )</a:t>
          </a:r>
        </a:p>
      </dgm:t>
    </dgm:pt>
    <dgm:pt modelId="{1B83FA22-B57F-4847-AF9E-FCABBD20370B}" type="parTrans" cxnId="{2AC7A557-AFFC-4976-8FAD-C4D236B0DD7A}">
      <dgm:prSet/>
      <dgm:spPr/>
      <dgm:t>
        <a:bodyPr/>
        <a:lstStyle/>
        <a:p>
          <a:endParaRPr lang="en-US"/>
        </a:p>
      </dgm:t>
    </dgm:pt>
    <dgm:pt modelId="{C95400EF-05CE-49A4-A439-43C3AD15FAE2}" type="sibTrans" cxnId="{2AC7A557-AFFC-4976-8FAD-C4D236B0DD7A}">
      <dgm:prSet/>
      <dgm:spPr/>
      <dgm:t>
        <a:bodyPr/>
        <a:lstStyle/>
        <a:p>
          <a:endParaRPr lang="en-US"/>
        </a:p>
      </dgm:t>
    </dgm:pt>
    <dgm:pt modelId="{C12E43F2-68DD-4643-BED3-A4D591ADF1B5}">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a:lnSpc>
              <a:spcPct val="100000"/>
            </a:lnSpc>
            <a:spcBef>
              <a:spcPct val="0"/>
            </a:spcBef>
            <a:spcAft>
              <a:spcPct val="15000"/>
            </a:spcAft>
          </a:pPr>
          <a:r>
            <a:rPr lang="en-US"/>
            <a:t>Belanda </a:t>
          </a:r>
          <a:r>
            <a:rPr lang="id-ID" altLang="en-US"/>
            <a:t>(</a:t>
          </a:r>
          <a:r>
            <a:rPr lang="en-US"/>
            <a:t>NEN )</a:t>
          </a:r>
        </a:p>
      </dgm:t>
    </dgm:pt>
    <dgm:pt modelId="{8AEB1879-B0EA-429A-80F0-8981061CD419}" type="parTrans" cxnId="{B166549A-F920-403E-AB49-D7919224BD89}">
      <dgm:prSet/>
      <dgm:spPr/>
    </dgm:pt>
    <dgm:pt modelId="{77A4477C-A9A5-4A14-96FC-CF877EFDF3E2}" type="sibTrans" cxnId="{B166549A-F920-403E-AB49-D7919224BD89}">
      <dgm:prSet/>
      <dgm:spPr/>
    </dgm:pt>
    <dgm:pt modelId="{59D43863-4BD4-44D8-A07D-D67C77A8D0F2}">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a:lnSpc>
              <a:spcPct val="100000"/>
            </a:lnSpc>
            <a:spcBef>
              <a:spcPct val="0"/>
            </a:spcBef>
            <a:spcAft>
              <a:spcPct val="15000"/>
            </a:spcAft>
          </a:pPr>
          <a:r>
            <a:rPr lang="en-US"/>
            <a:t>Jerman ( DIN )</a:t>
          </a:r>
        </a:p>
      </dgm:t>
    </dgm:pt>
    <dgm:pt modelId="{91271262-92D8-480D-812F-E289A1CF317C}" type="parTrans" cxnId="{4F83F3BF-43F7-4812-B027-4FB9E8E799F5}">
      <dgm:prSet/>
      <dgm:spPr/>
    </dgm:pt>
    <dgm:pt modelId="{8133BD46-3B48-42EF-9584-2E01F9425381}" type="sibTrans" cxnId="{4F83F3BF-43F7-4812-B027-4FB9E8E799F5}">
      <dgm:prSet/>
      <dgm:spPr/>
    </dgm:pt>
    <dgm:pt modelId="{75AFC30D-1C1E-4B56-93F9-C68A72F2493F}">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a:lnSpc>
              <a:spcPct val="100000"/>
            </a:lnSpc>
            <a:spcBef>
              <a:spcPct val="0"/>
            </a:spcBef>
            <a:spcAft>
              <a:spcPct val="15000"/>
            </a:spcAft>
          </a:pPr>
          <a:r>
            <a:rPr lang="id-ID" altLang="en-US"/>
            <a:t>Amerika (ASTM)</a:t>
          </a:r>
        </a:p>
      </dgm:t>
    </dgm:pt>
    <dgm:pt modelId="{B37D3A39-AD76-426D-8A56-CBEA2785A926}" type="parTrans" cxnId="{D6E8D35B-E5F4-428D-9A8C-62727ECCE6EA}">
      <dgm:prSet/>
      <dgm:spPr/>
    </dgm:pt>
    <dgm:pt modelId="{B2ABF4CA-E10E-45FF-93FE-8A74C241F2EF}" type="sibTrans" cxnId="{D6E8D35B-E5F4-428D-9A8C-62727ECCE6EA}">
      <dgm:prSet/>
      <dgm:spPr/>
    </dgm:pt>
    <dgm:pt modelId="{253D1352-1CC7-412C-9739-F2CEBA224A07}">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a:lnSpc>
              <a:spcPct val="100000"/>
            </a:lnSpc>
            <a:spcBef>
              <a:spcPct val="0"/>
            </a:spcBef>
            <a:spcAft>
              <a:spcPct val="15000"/>
            </a:spcAft>
          </a:pPr>
          <a:r>
            <a:rPr lang="en-US"/>
            <a:t>Indonesia ( SII )</a:t>
          </a:r>
          <a:r>
            <a:rPr lang="id-ID" altLang="en-US"/>
            <a:t>(SNI)</a:t>
          </a:r>
        </a:p>
      </dgm:t>
    </dgm:pt>
    <dgm:pt modelId="{B38C300A-4614-4EE5-92A3-B0C65E0BAF69}" type="parTrans" cxnId="{AD7480AD-49F4-41F5-A0F0-FDE583DF5856}">
      <dgm:prSet/>
      <dgm:spPr/>
    </dgm:pt>
    <dgm:pt modelId="{677DB0A5-E149-402B-999D-77DE56325A6F}" type="sibTrans" cxnId="{AD7480AD-49F4-41F5-A0F0-FDE583DF5856}">
      <dgm:prSet/>
      <dgm:spPr/>
    </dgm:pt>
    <dgm:pt modelId="{B349FD2E-4A90-427F-8442-13222811DC7E}">
      <dgm:prSet phldrT="[Text]" phldr="0" custT="0"/>
      <dgm:spPr/>
      <dgm:t>
        <a:bodyPr vert="horz" wrap="square"/>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35000"/>
            </a:spcAft>
          </a:pPr>
          <a:r>
            <a:rPr lang="id-ID" altLang="en-US"/>
            <a:t>STANDAR</a:t>
          </a:r>
          <a:endParaRPr lang="en-US"/>
        </a:p>
      </dgm:t>
    </dgm:pt>
    <dgm:pt modelId="{81F9B442-B301-4CE5-9F77-41783846C51D}" type="parTrans" cxnId="{49B6467D-EECC-4CC7-A282-CB0B4266A138}">
      <dgm:prSet/>
      <dgm:spPr/>
      <dgm:t>
        <a:bodyPr/>
        <a:lstStyle/>
        <a:p>
          <a:endParaRPr lang="en-US"/>
        </a:p>
      </dgm:t>
    </dgm:pt>
    <dgm:pt modelId="{6C33D960-524C-4E19-9279-0E1D8AB4608A}" type="sibTrans" cxnId="{49B6467D-EECC-4CC7-A282-CB0B4266A138}">
      <dgm:prSet/>
      <dgm:spPr/>
      <dgm:t>
        <a:bodyPr/>
        <a:lstStyle/>
        <a:p>
          <a:endParaRPr lang="en-US"/>
        </a:p>
      </dgm:t>
    </dgm:pt>
    <dgm:pt modelId="{11EC3D9D-CABC-4F6B-8311-51EC9AF94B05}">
      <dgm:prSet phldrT="[Tex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algn="ctr">
            <a:lnSpc>
              <a:spcPct val="100000"/>
            </a:lnSpc>
            <a:spcBef>
              <a:spcPct val="0"/>
            </a:spcBef>
            <a:spcAft>
              <a:spcPct val="15000"/>
            </a:spcAft>
          </a:pPr>
          <a:r>
            <a:rPr lang="id-ID" altLang="en-US"/>
            <a:t>INTERNASIONAL STANDARDISATION OF ORGANISATION (ISO)</a:t>
          </a:r>
        </a:p>
      </dgm:t>
    </dgm:pt>
    <dgm:pt modelId="{4CB9D39E-D2E7-4AB1-8C35-13DBC76F1E1B}" type="parTrans" cxnId="{616469EF-7B47-4951-AAC7-3890EE3B70A2}">
      <dgm:prSet/>
      <dgm:spPr/>
      <dgm:t>
        <a:bodyPr/>
        <a:lstStyle/>
        <a:p>
          <a:endParaRPr lang="en-US"/>
        </a:p>
      </dgm:t>
    </dgm:pt>
    <dgm:pt modelId="{49A756A8-869C-486D-A1C2-A9179C82C574}" type="sibTrans" cxnId="{616469EF-7B47-4951-AAC7-3890EE3B70A2}">
      <dgm:prSet/>
      <dgm:spPr/>
      <dgm:t>
        <a:bodyPr/>
        <a:lstStyle/>
        <a:p>
          <a:endParaRPr lang="en-US"/>
        </a:p>
      </dgm:t>
    </dgm:pt>
    <dgm:pt modelId="{6600DED2-8216-4ABE-8A99-4882629E1A4D}" type="pres">
      <dgm:prSet presAssocID="{2FE6BDA1-660C-44E3-B8D3-B738986F10EC}" presName="linearFlow" presStyleCnt="0">
        <dgm:presLayoutVars>
          <dgm:dir/>
          <dgm:animLvl val="lvl"/>
          <dgm:resizeHandles val="exact"/>
        </dgm:presLayoutVars>
      </dgm:prSet>
      <dgm:spPr/>
      <dgm:t>
        <a:bodyPr/>
        <a:lstStyle/>
        <a:p>
          <a:endParaRPr lang="id-ID"/>
        </a:p>
      </dgm:t>
    </dgm:pt>
    <dgm:pt modelId="{13EA64EB-AB03-4C80-9EEA-7CED2D89D89C}" type="pres">
      <dgm:prSet presAssocID="{1EC822D0-4B77-4F25-ABD5-8949AFB965C8}" presName="composite" presStyleCnt="0"/>
      <dgm:spPr/>
    </dgm:pt>
    <dgm:pt modelId="{CAF6A44E-174D-4D73-BBC0-9FC10FA804B9}" type="pres">
      <dgm:prSet presAssocID="{1EC822D0-4B77-4F25-ABD5-8949AFB965C8}" presName="parTx" presStyleLbl="node1" presStyleIdx="0" presStyleCnt="3">
        <dgm:presLayoutVars>
          <dgm:chMax val="0"/>
          <dgm:chPref val="0"/>
          <dgm:bulletEnabled val="1"/>
        </dgm:presLayoutVars>
      </dgm:prSet>
      <dgm:spPr/>
      <dgm:t>
        <a:bodyPr/>
        <a:lstStyle/>
        <a:p>
          <a:endParaRPr lang="id-ID"/>
        </a:p>
      </dgm:t>
    </dgm:pt>
    <dgm:pt modelId="{BEA8DFF6-0BBC-4765-94CE-726AE7249D2C}" type="pres">
      <dgm:prSet presAssocID="{1EC822D0-4B77-4F25-ABD5-8949AFB965C8}" presName="parSh" presStyleLbl="node1" presStyleIdx="0" presStyleCnt="3"/>
      <dgm:spPr/>
      <dgm:t>
        <a:bodyPr/>
        <a:lstStyle/>
        <a:p>
          <a:endParaRPr lang="id-ID"/>
        </a:p>
      </dgm:t>
    </dgm:pt>
    <dgm:pt modelId="{A527D8D7-AE0F-41E2-B0A5-F384C5C9B908}" type="pres">
      <dgm:prSet presAssocID="{1EC822D0-4B77-4F25-ABD5-8949AFB965C8}" presName="desTx" presStyleLbl="fgAcc1" presStyleIdx="0" presStyleCnt="3">
        <dgm:presLayoutVars>
          <dgm:bulletEnabled val="1"/>
        </dgm:presLayoutVars>
      </dgm:prSet>
      <dgm:spPr/>
      <dgm:t>
        <a:bodyPr/>
        <a:lstStyle/>
        <a:p>
          <a:endParaRPr lang="id-ID"/>
        </a:p>
      </dgm:t>
    </dgm:pt>
    <dgm:pt modelId="{21AD7683-4E21-48FB-A2B0-38429FA73B13}" type="pres">
      <dgm:prSet presAssocID="{B0C310D3-A5C4-423C-ADC0-FD305A7B421A}" presName="sibTrans" presStyleLbl="sibTrans2D1" presStyleIdx="0" presStyleCnt="2"/>
      <dgm:spPr/>
      <dgm:t>
        <a:bodyPr/>
        <a:lstStyle/>
        <a:p>
          <a:endParaRPr lang="id-ID"/>
        </a:p>
      </dgm:t>
    </dgm:pt>
    <dgm:pt modelId="{1E817AA8-5A37-4644-9254-A1E7980637B5}" type="pres">
      <dgm:prSet presAssocID="{B0C310D3-A5C4-423C-ADC0-FD305A7B421A}" presName="connTx" presStyleLbl="sibTrans2D1" presStyleIdx="0" presStyleCnt="2"/>
      <dgm:spPr/>
      <dgm:t>
        <a:bodyPr/>
        <a:lstStyle/>
        <a:p>
          <a:endParaRPr lang="id-ID"/>
        </a:p>
      </dgm:t>
    </dgm:pt>
    <dgm:pt modelId="{4706D582-EEBF-4C1E-B7F4-A6D3E12D3072}" type="pres">
      <dgm:prSet presAssocID="{86FEAB3F-FBB1-46CC-9DC6-E094874805AE}" presName="composite" presStyleCnt="0"/>
      <dgm:spPr/>
    </dgm:pt>
    <dgm:pt modelId="{D8686130-E958-4F9D-9269-6FA1732D0A73}" type="pres">
      <dgm:prSet presAssocID="{86FEAB3F-FBB1-46CC-9DC6-E094874805AE}" presName="parTx" presStyleLbl="node1" presStyleIdx="0" presStyleCnt="3">
        <dgm:presLayoutVars>
          <dgm:chMax val="0"/>
          <dgm:chPref val="0"/>
          <dgm:bulletEnabled val="1"/>
        </dgm:presLayoutVars>
      </dgm:prSet>
      <dgm:spPr/>
      <dgm:t>
        <a:bodyPr/>
        <a:lstStyle/>
        <a:p>
          <a:endParaRPr lang="id-ID"/>
        </a:p>
      </dgm:t>
    </dgm:pt>
    <dgm:pt modelId="{4201241F-A758-4825-9A41-CBED0FF9E993}" type="pres">
      <dgm:prSet presAssocID="{86FEAB3F-FBB1-46CC-9DC6-E094874805AE}" presName="parSh" presStyleLbl="node1" presStyleIdx="1" presStyleCnt="3"/>
      <dgm:spPr/>
      <dgm:t>
        <a:bodyPr/>
        <a:lstStyle/>
        <a:p>
          <a:endParaRPr lang="id-ID"/>
        </a:p>
      </dgm:t>
    </dgm:pt>
    <dgm:pt modelId="{BFC7A65B-961A-4F69-8CB3-248457E85C87}" type="pres">
      <dgm:prSet presAssocID="{86FEAB3F-FBB1-46CC-9DC6-E094874805AE}" presName="desTx" presStyleLbl="fgAcc1" presStyleIdx="1" presStyleCnt="3">
        <dgm:presLayoutVars>
          <dgm:bulletEnabled val="1"/>
        </dgm:presLayoutVars>
      </dgm:prSet>
      <dgm:spPr/>
      <dgm:t>
        <a:bodyPr/>
        <a:lstStyle/>
        <a:p>
          <a:endParaRPr lang="id-ID"/>
        </a:p>
      </dgm:t>
    </dgm:pt>
    <dgm:pt modelId="{5D27C5B2-FAF5-4B9E-8CE5-8F54D12F7C36}" type="pres">
      <dgm:prSet presAssocID="{C7876883-34BD-4A68-A98E-D95D42D0FF9D}" presName="sibTrans" presStyleLbl="sibTrans2D1" presStyleIdx="1" presStyleCnt="2"/>
      <dgm:spPr/>
      <dgm:t>
        <a:bodyPr/>
        <a:lstStyle/>
        <a:p>
          <a:endParaRPr lang="id-ID"/>
        </a:p>
      </dgm:t>
    </dgm:pt>
    <dgm:pt modelId="{F8D5EB2A-738F-4E50-B014-79322171C96A}" type="pres">
      <dgm:prSet presAssocID="{C7876883-34BD-4A68-A98E-D95D42D0FF9D}" presName="connTx" presStyleLbl="sibTrans2D1" presStyleIdx="1" presStyleCnt="2"/>
      <dgm:spPr/>
      <dgm:t>
        <a:bodyPr/>
        <a:lstStyle/>
        <a:p>
          <a:endParaRPr lang="id-ID"/>
        </a:p>
      </dgm:t>
    </dgm:pt>
    <dgm:pt modelId="{7908079C-B054-488F-B184-A0837979EED0}" type="pres">
      <dgm:prSet presAssocID="{B349FD2E-4A90-427F-8442-13222811DC7E}" presName="composite" presStyleCnt="0"/>
      <dgm:spPr/>
    </dgm:pt>
    <dgm:pt modelId="{C2722F97-5D1A-4260-B371-3A1E1DF124B3}" type="pres">
      <dgm:prSet presAssocID="{B349FD2E-4A90-427F-8442-13222811DC7E}" presName="parTx" presStyleLbl="node1" presStyleIdx="1" presStyleCnt="3">
        <dgm:presLayoutVars>
          <dgm:chMax val="0"/>
          <dgm:chPref val="0"/>
          <dgm:bulletEnabled val="1"/>
        </dgm:presLayoutVars>
      </dgm:prSet>
      <dgm:spPr/>
      <dgm:t>
        <a:bodyPr/>
        <a:lstStyle/>
        <a:p>
          <a:endParaRPr lang="id-ID"/>
        </a:p>
      </dgm:t>
    </dgm:pt>
    <dgm:pt modelId="{6EADA40E-ECF8-4EF2-9B35-A9DD5D6A50D5}" type="pres">
      <dgm:prSet presAssocID="{B349FD2E-4A90-427F-8442-13222811DC7E}" presName="parSh" presStyleLbl="node1" presStyleIdx="2" presStyleCnt="3"/>
      <dgm:spPr/>
      <dgm:t>
        <a:bodyPr/>
        <a:lstStyle/>
        <a:p>
          <a:endParaRPr lang="id-ID"/>
        </a:p>
      </dgm:t>
    </dgm:pt>
    <dgm:pt modelId="{39BA4712-27E2-4423-ADD6-9F9BD3D8FB35}" type="pres">
      <dgm:prSet presAssocID="{B349FD2E-4A90-427F-8442-13222811DC7E}" presName="desTx" presStyleLbl="fgAcc1" presStyleIdx="2" presStyleCnt="3">
        <dgm:presLayoutVars>
          <dgm:bulletEnabled val="1"/>
        </dgm:presLayoutVars>
      </dgm:prSet>
      <dgm:spPr/>
      <dgm:t>
        <a:bodyPr/>
        <a:lstStyle/>
        <a:p>
          <a:endParaRPr lang="id-ID"/>
        </a:p>
      </dgm:t>
    </dgm:pt>
  </dgm:ptLst>
  <dgm:cxnLst>
    <dgm:cxn modelId="{609BCCC2-0EAC-4E61-BBF6-B6E4F8379161}" type="presOf" srcId="{2FE6BDA1-660C-44E3-B8D3-B738986F10EC}" destId="{6600DED2-8216-4ABE-8A99-4882629E1A4D}" srcOrd="0" destOrd="0" presId="urn:microsoft.com/office/officeart/2005/8/layout/process3#1"/>
    <dgm:cxn modelId="{329D074E-4708-4F07-87DC-67BA13807575}" type="presOf" srcId="{1EC822D0-4B77-4F25-ABD5-8949AFB965C8}" destId="{CAF6A44E-174D-4D73-BBC0-9FC10FA804B9}" srcOrd="1" destOrd="0" presId="urn:microsoft.com/office/officeart/2005/8/layout/process3#1"/>
    <dgm:cxn modelId="{D6E8D35B-E5F4-428D-9A8C-62727ECCE6EA}" srcId="{86FEAB3F-FBB1-46CC-9DC6-E094874805AE}" destId="{75AFC30D-1C1E-4B56-93F9-C68A72F2493F}" srcOrd="3" destOrd="0" parTransId="{B37D3A39-AD76-426D-8A56-CBEA2785A926}" sibTransId="{B2ABF4CA-E10E-45FF-93FE-8A74C241F2EF}"/>
    <dgm:cxn modelId="{B166549A-F920-403E-AB49-D7919224BD89}" srcId="{86FEAB3F-FBB1-46CC-9DC6-E094874805AE}" destId="{C12E43F2-68DD-4643-BED3-A4D591ADF1B5}" srcOrd="1" destOrd="0" parTransId="{8AEB1879-B0EA-429A-80F0-8981061CD419}" sibTransId="{77A4477C-A9A5-4A14-96FC-CF877EFDF3E2}"/>
    <dgm:cxn modelId="{2AC7A557-AFFC-4976-8FAD-C4D236B0DD7A}" srcId="{86FEAB3F-FBB1-46CC-9DC6-E094874805AE}" destId="{972233BE-F562-42C6-8E02-C376C905A446}" srcOrd="0" destOrd="0" parTransId="{1B83FA22-B57F-4847-AF9E-FCABBD20370B}" sibTransId="{C95400EF-05CE-49A4-A439-43C3AD15FAE2}"/>
    <dgm:cxn modelId="{C868E780-83EB-409D-A95A-049245D8807D}" type="presOf" srcId="{86FEAB3F-FBB1-46CC-9DC6-E094874805AE}" destId="{D8686130-E958-4F9D-9269-6FA1732D0A73}" srcOrd="1" destOrd="0" presId="urn:microsoft.com/office/officeart/2005/8/layout/process3#1"/>
    <dgm:cxn modelId="{7B984356-45E0-42D6-8F95-A5155B2A857C}" type="presOf" srcId="{C12E43F2-68DD-4643-BED3-A4D591ADF1B5}" destId="{BFC7A65B-961A-4F69-8CB3-248457E85C87}" srcOrd="0" destOrd="1" presId="urn:microsoft.com/office/officeart/2005/8/layout/process3#1"/>
    <dgm:cxn modelId="{5495DFE5-1F16-4639-880E-F11108CDE9E2}" srcId="{1EC822D0-4B77-4F25-ABD5-8949AFB965C8}" destId="{86BF0545-C8C8-404B-B317-6B71601F8310}" srcOrd="0" destOrd="0" parTransId="{A554C9B6-595F-4C42-BA2E-0AF975A6182B}" sibTransId="{8F0220D1-B873-4B1C-82E7-D1658190B6B3}"/>
    <dgm:cxn modelId="{616469EF-7B47-4951-AAC7-3890EE3B70A2}" srcId="{B349FD2E-4A90-427F-8442-13222811DC7E}" destId="{11EC3D9D-CABC-4F6B-8311-51EC9AF94B05}" srcOrd="0" destOrd="0" parTransId="{4CB9D39E-D2E7-4AB1-8C35-13DBC76F1E1B}" sibTransId="{49A756A8-869C-486D-A1C2-A9179C82C574}"/>
    <dgm:cxn modelId="{4F83F3BF-43F7-4812-B027-4FB9E8E799F5}" srcId="{86FEAB3F-FBB1-46CC-9DC6-E094874805AE}" destId="{59D43863-4BD4-44D8-A07D-D67C77A8D0F2}" srcOrd="2" destOrd="0" parTransId="{91271262-92D8-480D-812F-E289A1CF317C}" sibTransId="{8133BD46-3B48-42EF-9584-2E01F9425381}"/>
    <dgm:cxn modelId="{D93F72AA-20F6-48D1-9778-86F170A48EFB}" type="presOf" srcId="{86BF0545-C8C8-404B-B317-6B71601F8310}" destId="{A527D8D7-AE0F-41E2-B0A5-F384C5C9B908}" srcOrd="0" destOrd="0" presId="urn:microsoft.com/office/officeart/2005/8/layout/process3#1"/>
    <dgm:cxn modelId="{BDDE9B36-B3E1-48FA-BD1C-5ED2DAF1FEBF}" srcId="{2FE6BDA1-660C-44E3-B8D3-B738986F10EC}" destId="{86FEAB3F-FBB1-46CC-9DC6-E094874805AE}" srcOrd="1" destOrd="0" parTransId="{74C68F9B-1FC8-4F0A-8F6F-246FC86076E9}" sibTransId="{C7876883-34BD-4A68-A98E-D95D42D0FF9D}"/>
    <dgm:cxn modelId="{E59C02A4-0DD0-43C8-9AC2-6F5F1401FDAE}" type="presOf" srcId="{59D43863-4BD4-44D8-A07D-D67C77A8D0F2}" destId="{BFC7A65B-961A-4F69-8CB3-248457E85C87}" srcOrd="0" destOrd="2" presId="urn:microsoft.com/office/officeart/2005/8/layout/process3#1"/>
    <dgm:cxn modelId="{19CDAAFC-6459-43C1-AF84-2E2344709676}" srcId="{2FE6BDA1-660C-44E3-B8D3-B738986F10EC}" destId="{1EC822D0-4B77-4F25-ABD5-8949AFB965C8}" srcOrd="0" destOrd="0" parTransId="{A55FEC0B-23EE-4CFE-8050-49CBA30A17FC}" sibTransId="{B0C310D3-A5C4-423C-ADC0-FD305A7B421A}"/>
    <dgm:cxn modelId="{8F314986-9B1F-4B9A-A78A-70BAAE6B4269}" type="presOf" srcId="{1EC822D0-4B77-4F25-ABD5-8949AFB965C8}" destId="{BEA8DFF6-0BBC-4765-94CE-726AE7249D2C}" srcOrd="0" destOrd="0" presId="urn:microsoft.com/office/officeart/2005/8/layout/process3#1"/>
    <dgm:cxn modelId="{7E73B0F2-BE5D-41FC-80AF-BA62318495EC}" type="presOf" srcId="{75AFC30D-1C1E-4B56-93F9-C68A72F2493F}" destId="{BFC7A65B-961A-4F69-8CB3-248457E85C87}" srcOrd="0" destOrd="3" presId="urn:microsoft.com/office/officeart/2005/8/layout/process3#1"/>
    <dgm:cxn modelId="{C1617AC6-0EE3-413B-859C-75912EDBE244}" type="presOf" srcId="{B349FD2E-4A90-427F-8442-13222811DC7E}" destId="{6EADA40E-ECF8-4EF2-9B35-A9DD5D6A50D5}" srcOrd="0" destOrd="0" presId="urn:microsoft.com/office/officeart/2005/8/layout/process3#1"/>
    <dgm:cxn modelId="{49B6467D-EECC-4CC7-A282-CB0B4266A138}" srcId="{2FE6BDA1-660C-44E3-B8D3-B738986F10EC}" destId="{B349FD2E-4A90-427F-8442-13222811DC7E}" srcOrd="2" destOrd="0" parTransId="{81F9B442-B301-4CE5-9F77-41783846C51D}" sibTransId="{6C33D960-524C-4E19-9279-0E1D8AB4608A}"/>
    <dgm:cxn modelId="{D20F01EE-CD8C-4ED7-8872-5DE4F4A21F25}" type="presOf" srcId="{C7876883-34BD-4A68-A98E-D95D42D0FF9D}" destId="{5D27C5B2-FAF5-4B9E-8CE5-8F54D12F7C36}" srcOrd="0" destOrd="0" presId="urn:microsoft.com/office/officeart/2005/8/layout/process3#1"/>
    <dgm:cxn modelId="{809F949A-60BA-470E-922D-64F5FB5547E0}" type="presOf" srcId="{972233BE-F562-42C6-8E02-C376C905A446}" destId="{BFC7A65B-961A-4F69-8CB3-248457E85C87}" srcOrd="0" destOrd="0" presId="urn:microsoft.com/office/officeart/2005/8/layout/process3#1"/>
    <dgm:cxn modelId="{ADA02D4F-76F5-45CE-8745-B0DBEAFB963F}" type="presOf" srcId="{11EC3D9D-CABC-4F6B-8311-51EC9AF94B05}" destId="{39BA4712-27E2-4423-ADD6-9F9BD3D8FB35}" srcOrd="0" destOrd="0" presId="urn:microsoft.com/office/officeart/2005/8/layout/process3#1"/>
    <dgm:cxn modelId="{B48D491F-8A82-4A29-883B-B0FC08B723C4}" type="presOf" srcId="{B0C310D3-A5C4-423C-ADC0-FD305A7B421A}" destId="{1E817AA8-5A37-4644-9254-A1E7980637B5}" srcOrd="1" destOrd="0" presId="urn:microsoft.com/office/officeart/2005/8/layout/process3#1"/>
    <dgm:cxn modelId="{2895B91B-3FD8-4B1F-BA45-2D2B5FCE1C1E}" type="presOf" srcId="{B0C310D3-A5C4-423C-ADC0-FD305A7B421A}" destId="{21AD7683-4E21-48FB-A2B0-38429FA73B13}" srcOrd="0" destOrd="0" presId="urn:microsoft.com/office/officeart/2005/8/layout/process3#1"/>
    <dgm:cxn modelId="{5E5D2DDB-05C4-4A16-8075-CF668DE6816F}" type="presOf" srcId="{B349FD2E-4A90-427F-8442-13222811DC7E}" destId="{C2722F97-5D1A-4260-B371-3A1E1DF124B3}" srcOrd="1" destOrd="0" presId="urn:microsoft.com/office/officeart/2005/8/layout/process3#1"/>
    <dgm:cxn modelId="{AD7480AD-49F4-41F5-A0F0-FDE583DF5856}" srcId="{86FEAB3F-FBB1-46CC-9DC6-E094874805AE}" destId="{253D1352-1CC7-412C-9739-F2CEBA224A07}" srcOrd="4" destOrd="0" parTransId="{B38C300A-4614-4EE5-92A3-B0C65E0BAF69}" sibTransId="{677DB0A5-E149-402B-999D-77DE56325A6F}"/>
    <dgm:cxn modelId="{2EF846A4-42B8-44DC-857A-2D6E2587E84B}" type="presOf" srcId="{86FEAB3F-FBB1-46CC-9DC6-E094874805AE}" destId="{4201241F-A758-4825-9A41-CBED0FF9E993}" srcOrd="0" destOrd="0" presId="urn:microsoft.com/office/officeart/2005/8/layout/process3#1"/>
    <dgm:cxn modelId="{64F0FABC-E90D-465F-A30E-4677ECB3A711}" type="presOf" srcId="{C7876883-34BD-4A68-A98E-D95D42D0FF9D}" destId="{F8D5EB2A-738F-4E50-B014-79322171C96A}" srcOrd="1" destOrd="0" presId="urn:microsoft.com/office/officeart/2005/8/layout/process3#1"/>
    <dgm:cxn modelId="{AD957070-BD22-4613-8F8D-B3B130EEE089}" type="presOf" srcId="{253D1352-1CC7-412C-9739-F2CEBA224A07}" destId="{BFC7A65B-961A-4F69-8CB3-248457E85C87}" srcOrd="0" destOrd="4" presId="urn:microsoft.com/office/officeart/2005/8/layout/process3#1"/>
    <dgm:cxn modelId="{530EC8E6-2B4D-4648-B836-CDC8A3903ED2}" type="presParOf" srcId="{6600DED2-8216-4ABE-8A99-4882629E1A4D}" destId="{13EA64EB-AB03-4C80-9EEA-7CED2D89D89C}" srcOrd="0" destOrd="0" presId="urn:microsoft.com/office/officeart/2005/8/layout/process3#1"/>
    <dgm:cxn modelId="{E0F37438-65DF-46BC-8D04-BF7B11AD66E9}" type="presParOf" srcId="{13EA64EB-AB03-4C80-9EEA-7CED2D89D89C}" destId="{CAF6A44E-174D-4D73-BBC0-9FC10FA804B9}" srcOrd="0" destOrd="0" presId="urn:microsoft.com/office/officeart/2005/8/layout/process3#1"/>
    <dgm:cxn modelId="{D9292AD5-4218-4347-8973-1EFCEE290AFB}" type="presParOf" srcId="{13EA64EB-AB03-4C80-9EEA-7CED2D89D89C}" destId="{BEA8DFF6-0BBC-4765-94CE-726AE7249D2C}" srcOrd="1" destOrd="0" presId="urn:microsoft.com/office/officeart/2005/8/layout/process3#1"/>
    <dgm:cxn modelId="{8706F2D7-59BD-4549-8A81-9CCB591AD9F2}" type="presParOf" srcId="{13EA64EB-AB03-4C80-9EEA-7CED2D89D89C}" destId="{A527D8D7-AE0F-41E2-B0A5-F384C5C9B908}" srcOrd="2" destOrd="0" presId="urn:microsoft.com/office/officeart/2005/8/layout/process3#1"/>
    <dgm:cxn modelId="{0B54A613-6B04-4FEE-91D5-B930867B0CEE}" type="presParOf" srcId="{6600DED2-8216-4ABE-8A99-4882629E1A4D}" destId="{21AD7683-4E21-48FB-A2B0-38429FA73B13}" srcOrd="1" destOrd="0" presId="urn:microsoft.com/office/officeart/2005/8/layout/process3#1"/>
    <dgm:cxn modelId="{1FB54745-6952-493F-8CD3-BD55BC78C3D6}" type="presParOf" srcId="{21AD7683-4E21-48FB-A2B0-38429FA73B13}" destId="{1E817AA8-5A37-4644-9254-A1E7980637B5}" srcOrd="0" destOrd="0" presId="urn:microsoft.com/office/officeart/2005/8/layout/process3#1"/>
    <dgm:cxn modelId="{52BC629E-2E9A-4AF8-B181-5D67782CA1E2}" type="presParOf" srcId="{6600DED2-8216-4ABE-8A99-4882629E1A4D}" destId="{4706D582-EEBF-4C1E-B7F4-A6D3E12D3072}" srcOrd="2" destOrd="0" presId="urn:microsoft.com/office/officeart/2005/8/layout/process3#1"/>
    <dgm:cxn modelId="{D0140538-571A-455A-9F91-EE3454799F1E}" type="presParOf" srcId="{4706D582-EEBF-4C1E-B7F4-A6D3E12D3072}" destId="{D8686130-E958-4F9D-9269-6FA1732D0A73}" srcOrd="0" destOrd="0" presId="urn:microsoft.com/office/officeart/2005/8/layout/process3#1"/>
    <dgm:cxn modelId="{D5F0C146-3EB1-465A-B614-32CC652F1D7B}" type="presParOf" srcId="{4706D582-EEBF-4C1E-B7F4-A6D3E12D3072}" destId="{4201241F-A758-4825-9A41-CBED0FF9E993}" srcOrd="1" destOrd="0" presId="urn:microsoft.com/office/officeart/2005/8/layout/process3#1"/>
    <dgm:cxn modelId="{AEB3199A-0B11-4800-A2A9-4BB165A927B8}" type="presParOf" srcId="{4706D582-EEBF-4C1E-B7F4-A6D3E12D3072}" destId="{BFC7A65B-961A-4F69-8CB3-248457E85C87}" srcOrd="2" destOrd="0" presId="urn:microsoft.com/office/officeart/2005/8/layout/process3#1"/>
    <dgm:cxn modelId="{810A1127-D93F-484C-B41F-48C82D36EF08}" type="presParOf" srcId="{6600DED2-8216-4ABE-8A99-4882629E1A4D}" destId="{5D27C5B2-FAF5-4B9E-8CE5-8F54D12F7C36}" srcOrd="3" destOrd="0" presId="urn:microsoft.com/office/officeart/2005/8/layout/process3#1"/>
    <dgm:cxn modelId="{7D2CDABA-A28A-4F34-BCF2-FD5E10DA93D8}" type="presParOf" srcId="{5D27C5B2-FAF5-4B9E-8CE5-8F54D12F7C36}" destId="{F8D5EB2A-738F-4E50-B014-79322171C96A}" srcOrd="0" destOrd="0" presId="urn:microsoft.com/office/officeart/2005/8/layout/process3#1"/>
    <dgm:cxn modelId="{E416F8EC-D4B0-45E9-80B0-0D02B527CDDA}" type="presParOf" srcId="{6600DED2-8216-4ABE-8A99-4882629E1A4D}" destId="{7908079C-B054-488F-B184-A0837979EED0}" srcOrd="4" destOrd="0" presId="urn:microsoft.com/office/officeart/2005/8/layout/process3#1"/>
    <dgm:cxn modelId="{0C13A53B-7B33-4F84-8BF1-22AF120B42D6}" type="presParOf" srcId="{7908079C-B054-488F-B184-A0837979EED0}" destId="{C2722F97-5D1A-4260-B371-3A1E1DF124B3}" srcOrd="0" destOrd="0" presId="urn:microsoft.com/office/officeart/2005/8/layout/process3#1"/>
    <dgm:cxn modelId="{C3BA5674-C864-4DFA-ACFD-0926C63928F6}" type="presParOf" srcId="{7908079C-B054-488F-B184-A0837979EED0}" destId="{6EADA40E-ECF8-4EF2-9B35-A9DD5D6A50D5}" srcOrd="1" destOrd="0" presId="urn:microsoft.com/office/officeart/2005/8/layout/process3#1"/>
    <dgm:cxn modelId="{C5808525-B0A0-4DD7-885F-665C61325AAA}" type="presParOf" srcId="{7908079C-B054-488F-B184-A0837979EED0}" destId="{39BA4712-27E2-4423-ADD6-9F9BD3D8FB35}" srcOrd="2" destOrd="0" presId="urn:microsoft.com/office/officeart/2005/8/layout/process3#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C320EB-5352-40AA-A0A9-C13066E1373C}" type="doc">
      <dgm:prSet loTypeId="urn:microsoft.com/office/officeart/2005/8/layout/list1#1" loCatId="list" qsTypeId="urn:microsoft.com/office/officeart/2005/8/quickstyle/simple1#5" qsCatId="simple" csTypeId="urn:microsoft.com/office/officeart/2005/8/colors/accent1_2#5" csCatId="accent1" phldr="0"/>
      <dgm:spPr/>
      <dgm:t>
        <a:bodyPr/>
        <a:lstStyle/>
        <a:p>
          <a:endParaRPr lang="en-US"/>
        </a:p>
      </dgm:t>
    </dgm:pt>
    <dgm:pt modelId="{773C5012-55F9-436E-B78B-2A38D8AAA0C0}">
      <dgm:prSet phldrT="[Tex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35000"/>
            </a:spcAft>
          </a:pPr>
          <a:r>
            <a:rPr lang="en-US"/>
            <a:t>Memudahkan perdagangan nasional maupun internasional</a:t>
          </a:r>
        </a:p>
      </dgm:t>
    </dgm:pt>
    <dgm:pt modelId="{E1399106-9BE2-43F4-9430-F473CB36780F}" type="parTrans" cxnId="{7DCCE8F2-0586-4AF2-8DC8-F6F78F7826A5}">
      <dgm:prSet/>
      <dgm:spPr/>
      <dgm:t>
        <a:bodyPr/>
        <a:lstStyle/>
        <a:p>
          <a:endParaRPr lang="en-US"/>
        </a:p>
      </dgm:t>
    </dgm:pt>
    <dgm:pt modelId="{507A6FE3-4D55-4ED6-A973-429D64C5DF28}" type="sibTrans" cxnId="{7DCCE8F2-0586-4AF2-8DC8-F6F78F7826A5}">
      <dgm:prSet/>
      <dgm:spPr/>
      <dgm:t>
        <a:bodyPr/>
        <a:lstStyle/>
        <a:p>
          <a:endParaRPr lang="en-US"/>
        </a:p>
      </dgm:t>
    </dgm:pt>
    <dgm:pt modelId="{CA58FE74-4619-4E47-BA6C-E0CD35AF5AC2}">
      <dgm:prSet phldrT="[Tex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35000"/>
            </a:spcAft>
          </a:pPr>
          <a:r>
            <a:rPr lang="en-US"/>
            <a:t>Memudahkan komunikasi teknik</a:t>
          </a:r>
        </a:p>
      </dgm:t>
    </dgm:pt>
    <dgm:pt modelId="{EBAD4DA7-135F-4F4E-9475-804E7DC205D2}" type="parTrans" cxnId="{1E48F9AE-1334-4EE0-9363-73F39B9C8DFD}">
      <dgm:prSet/>
      <dgm:spPr/>
      <dgm:t>
        <a:bodyPr/>
        <a:lstStyle/>
        <a:p>
          <a:endParaRPr lang="en-US"/>
        </a:p>
      </dgm:t>
    </dgm:pt>
    <dgm:pt modelId="{5723A07A-E737-45B0-B84E-97FB4DE86580}" type="sibTrans" cxnId="{1E48F9AE-1334-4EE0-9363-73F39B9C8DFD}">
      <dgm:prSet/>
      <dgm:spPr/>
      <dgm:t>
        <a:bodyPr/>
        <a:lstStyle/>
        <a:p>
          <a:endParaRPr lang="en-US"/>
        </a:p>
      </dgm:t>
    </dgm:pt>
    <dgm:pt modelId="{D3284563-CEAB-43B3-81C4-5F6C081CBB78}">
      <dgm:prSet phldrT="[Tex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35000"/>
            </a:spcAft>
          </a:pPr>
          <a:r>
            <a:rPr lang="id-ID" altLang="en-US"/>
            <a:t>Praktis</a:t>
          </a:r>
        </a:p>
      </dgm:t>
    </dgm:pt>
    <dgm:pt modelId="{A2E240DA-ABFA-4A24-BE34-ABE926603D67}" type="parTrans" cxnId="{69F71731-07DB-4B65-B5A3-0C79331527CB}">
      <dgm:prSet/>
      <dgm:spPr/>
      <dgm:t>
        <a:bodyPr/>
        <a:lstStyle/>
        <a:p>
          <a:endParaRPr lang="en-US"/>
        </a:p>
      </dgm:t>
    </dgm:pt>
    <dgm:pt modelId="{2E43EE94-FE21-4F90-81B3-CED5B1ECC8C9}" type="sibTrans" cxnId="{69F71731-07DB-4B65-B5A3-0C79331527CB}">
      <dgm:prSet/>
      <dgm:spPr/>
      <dgm:t>
        <a:bodyPr/>
        <a:lstStyle/>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t>
        <a:bodyPr/>
        <a:lstStyle/>
        <a:p>
          <a:endParaRPr lang="id-ID"/>
        </a:p>
      </dgm:t>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Lbl="node1" presStyleIdx="0" presStyleCnt="3"/>
      <dgm:spPr/>
      <dgm:t>
        <a:bodyPr/>
        <a:lstStyle/>
        <a:p>
          <a:endParaRPr lang="id-ID"/>
        </a:p>
      </dgm:t>
    </dgm:pt>
    <dgm:pt modelId="{D0971512-D8E1-4E4B-89F4-FF2EB164C196}" type="pres">
      <dgm:prSet presAssocID="{773C5012-55F9-436E-B78B-2A38D8AAA0C0}" presName="parentText" presStyleLbl="node1" presStyleIdx="0" presStyleCnt="3">
        <dgm:presLayoutVars>
          <dgm:chMax val="0"/>
          <dgm:bulletEnabled val="1"/>
        </dgm:presLayoutVars>
      </dgm:prSet>
      <dgm:spPr/>
      <dgm:t>
        <a:bodyPr/>
        <a:lstStyle/>
        <a:p>
          <a:endParaRPr lang="id-ID"/>
        </a:p>
      </dgm:t>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3">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3"/>
      <dgm:spPr/>
      <dgm:t>
        <a:bodyPr/>
        <a:lstStyle/>
        <a:p>
          <a:endParaRPr lang="id-ID"/>
        </a:p>
      </dgm:t>
    </dgm:pt>
    <dgm:pt modelId="{DD07B078-3354-4F1B-9438-E4F95C4B43A6}" type="pres">
      <dgm:prSet presAssocID="{CA58FE74-4619-4E47-BA6C-E0CD35AF5AC2}" presName="parentText" presStyleLbl="node1" presStyleIdx="1" presStyleCnt="3">
        <dgm:presLayoutVars>
          <dgm:chMax val="0"/>
          <dgm:bulletEnabled val="1"/>
        </dgm:presLayoutVars>
      </dgm:prSet>
      <dgm:spPr/>
      <dgm:t>
        <a:bodyPr/>
        <a:lstStyle/>
        <a:p>
          <a:endParaRPr lang="id-ID"/>
        </a:p>
      </dgm:t>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3">
        <dgm:presLayoutVars>
          <dgm:bulletEnabled val="1"/>
        </dgm:presLayoutVars>
      </dgm:prSet>
      <dgm:spPr/>
    </dgm:pt>
    <dgm:pt modelId="{AC1FEB9E-7ED9-4E44-9D47-B63AE5862158}" type="pres">
      <dgm:prSet presAssocID="{5723A07A-E737-45B0-B84E-97FB4DE86580}" presName="spaceBetweenRectangles" presStyleCnt="0"/>
      <dgm:spPr/>
    </dgm:pt>
    <dgm:pt modelId="{04A221FB-3A34-4804-9E1E-FAA254BEF819}" type="pres">
      <dgm:prSet presAssocID="{D3284563-CEAB-43B3-81C4-5F6C081CBB78}" presName="parentLin" presStyleCnt="0"/>
      <dgm:spPr/>
    </dgm:pt>
    <dgm:pt modelId="{09CBCBA7-E2EE-4654-BCFB-AB2C2D77E66B}" type="pres">
      <dgm:prSet presAssocID="{D3284563-CEAB-43B3-81C4-5F6C081CBB78}" presName="parentLeftMargin" presStyleLbl="node1" presStyleIdx="1" presStyleCnt="3"/>
      <dgm:spPr/>
      <dgm:t>
        <a:bodyPr/>
        <a:lstStyle/>
        <a:p>
          <a:endParaRPr lang="id-ID"/>
        </a:p>
      </dgm:t>
    </dgm:pt>
    <dgm:pt modelId="{F8B30F84-9FC1-4455-B8FC-CA5DC2189586}" type="pres">
      <dgm:prSet presAssocID="{D3284563-CEAB-43B3-81C4-5F6C081CBB78}" presName="parentText" presStyleLbl="node1" presStyleIdx="2" presStyleCnt="3">
        <dgm:presLayoutVars>
          <dgm:chMax val="0"/>
          <dgm:bulletEnabled val="1"/>
        </dgm:presLayoutVars>
      </dgm:prSet>
      <dgm:spPr/>
      <dgm:t>
        <a:bodyPr/>
        <a:lstStyle/>
        <a:p>
          <a:endParaRPr lang="id-ID"/>
        </a:p>
      </dgm:t>
    </dgm:pt>
    <dgm:pt modelId="{75AF99AA-34AA-4169-A0AA-91E0CC0C2D15}" type="pres">
      <dgm:prSet presAssocID="{D3284563-CEAB-43B3-81C4-5F6C081CBB78}" presName="negativeSpace" presStyleCnt="0"/>
      <dgm:spPr/>
    </dgm:pt>
    <dgm:pt modelId="{F855875C-E8B4-4273-8C6C-6A8EC3091B3C}" type="pres">
      <dgm:prSet presAssocID="{D3284563-CEAB-43B3-81C4-5F6C081CBB78}" presName="childText" presStyleLbl="conFgAcc1" presStyleIdx="2" presStyleCnt="3">
        <dgm:presLayoutVars>
          <dgm:bulletEnabled val="1"/>
        </dgm:presLayoutVars>
      </dgm:prSet>
      <dgm:spPr/>
    </dgm:pt>
  </dgm:ptLst>
  <dgm:cxnLst>
    <dgm:cxn modelId="{0C050644-33EB-48A3-9719-AF0563C86155}" type="presOf" srcId="{D3284563-CEAB-43B3-81C4-5F6C081CBB78}" destId="{F8B30F84-9FC1-4455-B8FC-CA5DC2189586}" srcOrd="1" destOrd="0" presId="urn:microsoft.com/office/officeart/2005/8/layout/list1#1"/>
    <dgm:cxn modelId="{FDD10256-6D3C-41AF-85A4-34D620822FC9}" type="presOf" srcId="{CA58FE74-4619-4E47-BA6C-E0CD35AF5AC2}" destId="{AEA4B341-6C57-43B8-BC42-9813D43D1335}" srcOrd="0" destOrd="0" presId="urn:microsoft.com/office/officeart/2005/8/layout/list1#1"/>
    <dgm:cxn modelId="{5FF7F5F3-941C-40C6-A8AC-826613A01BA0}" type="presOf" srcId="{D3284563-CEAB-43B3-81C4-5F6C081CBB78}" destId="{09CBCBA7-E2EE-4654-BCFB-AB2C2D77E66B}" srcOrd="0" destOrd="0" presId="urn:microsoft.com/office/officeart/2005/8/layout/list1#1"/>
    <dgm:cxn modelId="{69F71731-07DB-4B65-B5A3-0C79331527CB}" srcId="{26C320EB-5352-40AA-A0A9-C13066E1373C}" destId="{D3284563-CEAB-43B3-81C4-5F6C081CBB78}" srcOrd="2" destOrd="0" parTransId="{A2E240DA-ABFA-4A24-BE34-ABE926603D67}" sibTransId="{2E43EE94-FE21-4F90-81B3-CED5B1ECC8C9}"/>
    <dgm:cxn modelId="{1E48F9AE-1334-4EE0-9363-73F39B9C8DFD}" srcId="{26C320EB-5352-40AA-A0A9-C13066E1373C}" destId="{CA58FE74-4619-4E47-BA6C-E0CD35AF5AC2}" srcOrd="1" destOrd="0" parTransId="{EBAD4DA7-135F-4F4E-9475-804E7DC205D2}" sibTransId="{5723A07A-E737-45B0-B84E-97FB4DE86580}"/>
    <dgm:cxn modelId="{BA01AD05-02CB-4B4E-BB5C-C9F90CDD5743}" type="presOf" srcId="{CA58FE74-4619-4E47-BA6C-E0CD35AF5AC2}" destId="{DD07B078-3354-4F1B-9438-E4F95C4B43A6}" srcOrd="1" destOrd="0" presId="urn:microsoft.com/office/officeart/2005/8/layout/list1#1"/>
    <dgm:cxn modelId="{71D310F7-D705-4502-B81E-8BD79AA3F260}" type="presOf" srcId="{773C5012-55F9-436E-B78B-2A38D8AAA0C0}" destId="{D0971512-D8E1-4E4B-89F4-FF2EB164C196}" srcOrd="1" destOrd="0" presId="urn:microsoft.com/office/officeart/2005/8/layout/list1#1"/>
    <dgm:cxn modelId="{9C4A2AD4-FA9F-4522-B1AC-EBC7A8C0926D}" type="presOf" srcId="{26C320EB-5352-40AA-A0A9-C13066E1373C}" destId="{E5EECCA3-F875-4B71-92CC-9CCDFB7DBFEF}" srcOrd="0" destOrd="0" presId="urn:microsoft.com/office/officeart/2005/8/layout/list1#1"/>
    <dgm:cxn modelId="{7DCCE8F2-0586-4AF2-8DC8-F6F78F7826A5}" srcId="{26C320EB-5352-40AA-A0A9-C13066E1373C}" destId="{773C5012-55F9-436E-B78B-2A38D8AAA0C0}" srcOrd="0" destOrd="0" parTransId="{E1399106-9BE2-43F4-9430-F473CB36780F}" sibTransId="{507A6FE3-4D55-4ED6-A973-429D64C5DF28}"/>
    <dgm:cxn modelId="{5D912977-1D48-4F9C-8747-8336AB7EF38D}" type="presOf" srcId="{773C5012-55F9-436E-B78B-2A38D8AAA0C0}" destId="{58B158CB-C1D2-4676-88E6-6B3937A00A96}" srcOrd="0" destOrd="0" presId="urn:microsoft.com/office/officeart/2005/8/layout/list1#1"/>
    <dgm:cxn modelId="{39952AE3-9068-43FC-B8DA-14DDFEDF0275}" type="presParOf" srcId="{E5EECCA3-F875-4B71-92CC-9CCDFB7DBFEF}" destId="{667CAF5C-37C0-43B7-8B7E-02CCA3754DB9}" srcOrd="0" destOrd="0" presId="urn:microsoft.com/office/officeart/2005/8/layout/list1#1"/>
    <dgm:cxn modelId="{97934157-BF06-4739-B51B-679EB9893B12}" type="presParOf" srcId="{667CAF5C-37C0-43B7-8B7E-02CCA3754DB9}" destId="{58B158CB-C1D2-4676-88E6-6B3937A00A96}" srcOrd="0" destOrd="0" presId="urn:microsoft.com/office/officeart/2005/8/layout/list1#1"/>
    <dgm:cxn modelId="{9D00101C-9CE1-44A8-9856-246F89CC9122}" type="presParOf" srcId="{667CAF5C-37C0-43B7-8B7E-02CCA3754DB9}" destId="{D0971512-D8E1-4E4B-89F4-FF2EB164C196}" srcOrd="1" destOrd="0" presId="urn:microsoft.com/office/officeart/2005/8/layout/list1#1"/>
    <dgm:cxn modelId="{30C0EFF5-CC8C-4F7C-B02D-E030077BA841}" type="presParOf" srcId="{E5EECCA3-F875-4B71-92CC-9CCDFB7DBFEF}" destId="{05E10EBB-C85A-471E-9935-B48B9C39A12E}" srcOrd="1" destOrd="0" presId="urn:microsoft.com/office/officeart/2005/8/layout/list1#1"/>
    <dgm:cxn modelId="{55902133-0041-46FB-A88B-743B95E64D79}" type="presParOf" srcId="{E5EECCA3-F875-4B71-92CC-9CCDFB7DBFEF}" destId="{1F055725-8984-42CB-98CB-8E7728DD5EAB}" srcOrd="2" destOrd="0" presId="urn:microsoft.com/office/officeart/2005/8/layout/list1#1"/>
    <dgm:cxn modelId="{D473D7F0-7F4C-4050-8A98-353BFBF0558F}" type="presParOf" srcId="{E5EECCA3-F875-4B71-92CC-9CCDFB7DBFEF}" destId="{5785404B-F53E-4CF2-A702-90A46E89CED8}" srcOrd="3" destOrd="0" presId="urn:microsoft.com/office/officeart/2005/8/layout/list1#1"/>
    <dgm:cxn modelId="{4760F3C4-7338-4DDA-AD97-168FC7506694}" type="presParOf" srcId="{E5EECCA3-F875-4B71-92CC-9CCDFB7DBFEF}" destId="{EF963990-07B7-4DBC-8CFE-C86D15B61BB6}" srcOrd="4" destOrd="0" presId="urn:microsoft.com/office/officeart/2005/8/layout/list1#1"/>
    <dgm:cxn modelId="{9CCC5578-64E1-4045-A54C-302C6194A0BE}" type="presParOf" srcId="{EF963990-07B7-4DBC-8CFE-C86D15B61BB6}" destId="{AEA4B341-6C57-43B8-BC42-9813D43D1335}" srcOrd="0" destOrd="0" presId="urn:microsoft.com/office/officeart/2005/8/layout/list1#1"/>
    <dgm:cxn modelId="{34BB396A-DAA4-4828-BA06-C5AC8C88D631}" type="presParOf" srcId="{EF963990-07B7-4DBC-8CFE-C86D15B61BB6}" destId="{DD07B078-3354-4F1B-9438-E4F95C4B43A6}" srcOrd="1" destOrd="0" presId="urn:microsoft.com/office/officeart/2005/8/layout/list1#1"/>
    <dgm:cxn modelId="{1A852254-EF48-46E4-A05F-8FA05C86140B}" type="presParOf" srcId="{E5EECCA3-F875-4B71-92CC-9CCDFB7DBFEF}" destId="{98F9047E-C8BE-4990-B6F7-84F4581E1FEA}" srcOrd="5" destOrd="0" presId="urn:microsoft.com/office/officeart/2005/8/layout/list1#1"/>
    <dgm:cxn modelId="{EC40FD2B-01AF-4F6D-A295-76DAF3A41B8F}" type="presParOf" srcId="{E5EECCA3-F875-4B71-92CC-9CCDFB7DBFEF}" destId="{FB20FF5F-D131-4A8A-AEBC-01A2B84D6655}" srcOrd="6" destOrd="0" presId="urn:microsoft.com/office/officeart/2005/8/layout/list1#1"/>
    <dgm:cxn modelId="{A8AA5E10-2144-4905-965B-488756699920}" type="presParOf" srcId="{E5EECCA3-F875-4B71-92CC-9CCDFB7DBFEF}" destId="{AC1FEB9E-7ED9-4E44-9D47-B63AE5862158}" srcOrd="7" destOrd="0" presId="urn:microsoft.com/office/officeart/2005/8/layout/list1#1"/>
    <dgm:cxn modelId="{15A18F19-B43F-4101-A680-30F64967DA0C}" type="presParOf" srcId="{E5EECCA3-F875-4B71-92CC-9CCDFB7DBFEF}" destId="{04A221FB-3A34-4804-9E1E-FAA254BEF819}" srcOrd="8" destOrd="0" presId="urn:microsoft.com/office/officeart/2005/8/layout/list1#1"/>
    <dgm:cxn modelId="{299E4BE9-A7F3-4578-BF89-964E71002C83}" type="presParOf" srcId="{04A221FB-3A34-4804-9E1E-FAA254BEF819}" destId="{09CBCBA7-E2EE-4654-BCFB-AB2C2D77E66B}" srcOrd="0" destOrd="0" presId="urn:microsoft.com/office/officeart/2005/8/layout/list1#1"/>
    <dgm:cxn modelId="{3AC6BE34-C173-48DE-A350-F5E8860A2147}" type="presParOf" srcId="{04A221FB-3A34-4804-9E1E-FAA254BEF819}" destId="{F8B30F84-9FC1-4455-B8FC-CA5DC2189586}" srcOrd="1" destOrd="0" presId="urn:microsoft.com/office/officeart/2005/8/layout/list1#1"/>
    <dgm:cxn modelId="{673A1B9A-6C3E-4445-9A66-DDCBC2D4E145}" type="presParOf" srcId="{E5EECCA3-F875-4B71-92CC-9CCDFB7DBFEF}" destId="{75AF99AA-34AA-4169-A0AA-91E0CC0C2D15}" srcOrd="9" destOrd="0" presId="urn:microsoft.com/office/officeart/2005/8/layout/list1#1"/>
    <dgm:cxn modelId="{EF6D33EE-63B2-4796-A3CA-C56CAF06D58A}" type="presParOf" srcId="{E5EECCA3-F875-4B71-92CC-9CCDFB7DBFEF}" destId="{F855875C-E8B4-4273-8C6C-6A8EC3091B3C}" srcOrd="10" destOrd="0" presId="urn:microsoft.com/office/officeart/2005/8/layout/lis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2502C2-594A-4A13-A5FF-5CD5841BD847}">
      <dsp:nvSpPr>
        <dsp:cNvPr id="0" name=""/>
        <dsp:cNvSpPr/>
      </dsp:nvSpPr>
      <dsp:spPr>
        <a:xfrm>
          <a:off x="3071250" y="3020566"/>
          <a:ext cx="2271883" cy="22718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100000"/>
            </a:lnSpc>
            <a:spcBef>
              <a:spcPct val="0"/>
            </a:spcBef>
            <a:spcAft>
              <a:spcPct val="35000"/>
            </a:spcAft>
          </a:pPr>
          <a:r>
            <a:rPr lang="id-ID" altLang="en-US" sz="2800" kern="1200"/>
            <a:t>FUNGSI GAMBAR</a:t>
          </a:r>
          <a:endParaRPr lang="en-US" sz="2800" kern="1200"/>
        </a:p>
      </dsp:txBody>
      <dsp:txXfrm>
        <a:off x="3071250" y="3020566"/>
        <a:ext cx="2271883" cy="2271883"/>
      </dsp:txXfrm>
    </dsp:sp>
    <dsp:sp modelId="{B849A6F3-9933-4C36-AF65-6098308CBC3C}">
      <dsp:nvSpPr>
        <dsp:cNvPr id="0" name=""/>
        <dsp:cNvSpPr/>
      </dsp:nvSpPr>
      <dsp:spPr>
        <a:xfrm rot="12900000">
          <a:off x="1325476" y="2528597"/>
          <a:ext cx="2038343" cy="64748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756079-1332-4090-9A47-D2C0EDB7FB22}">
      <dsp:nvSpPr>
        <dsp:cNvPr id="0" name=""/>
        <dsp:cNvSpPr/>
      </dsp:nvSpPr>
      <dsp:spPr>
        <a:xfrm>
          <a:off x="430646" y="1404452"/>
          <a:ext cx="2158289" cy="17266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100000"/>
            </a:lnSpc>
            <a:spcBef>
              <a:spcPct val="0"/>
            </a:spcBef>
            <a:spcAft>
              <a:spcPct val="35000"/>
            </a:spcAft>
          </a:pPr>
          <a:r>
            <a:rPr lang="en-US" sz="2200" kern="1200"/>
            <a:t>Penyampaian Informasi</a:t>
          </a:r>
        </a:p>
      </dsp:txBody>
      <dsp:txXfrm>
        <a:off x="430646" y="1404452"/>
        <a:ext cx="2158289" cy="1726631"/>
      </dsp:txXfrm>
    </dsp:sp>
    <dsp:sp modelId="{8A478794-BDE0-4AD6-9479-89CDBFC37EB7}">
      <dsp:nvSpPr>
        <dsp:cNvPr id="0" name=""/>
        <dsp:cNvSpPr/>
      </dsp:nvSpPr>
      <dsp:spPr>
        <a:xfrm rot="16200000">
          <a:off x="3188020" y="1559018"/>
          <a:ext cx="2038343" cy="64748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68CDED-247C-4EE9-95A2-ED400A267946}">
      <dsp:nvSpPr>
        <dsp:cNvPr id="0" name=""/>
        <dsp:cNvSpPr/>
      </dsp:nvSpPr>
      <dsp:spPr>
        <a:xfrm>
          <a:off x="3128047" y="274"/>
          <a:ext cx="2158289" cy="17266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100000"/>
            </a:lnSpc>
            <a:spcBef>
              <a:spcPct val="0"/>
            </a:spcBef>
            <a:spcAft>
              <a:spcPct val="35000"/>
            </a:spcAft>
          </a:pPr>
          <a:r>
            <a:rPr lang="en-US" sz="2200" kern="1200"/>
            <a:t>Pengawetan dan Penyimpanan</a:t>
          </a:r>
        </a:p>
      </dsp:txBody>
      <dsp:txXfrm>
        <a:off x="3128047" y="274"/>
        <a:ext cx="2158289" cy="1726631"/>
      </dsp:txXfrm>
    </dsp:sp>
    <dsp:sp modelId="{D0718308-59AC-43E6-A882-4828EE4494C2}">
      <dsp:nvSpPr>
        <dsp:cNvPr id="0" name=""/>
        <dsp:cNvSpPr/>
      </dsp:nvSpPr>
      <dsp:spPr>
        <a:xfrm rot="19500000">
          <a:off x="5050565" y="2528597"/>
          <a:ext cx="2038343" cy="64748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0D0BC9-3E91-4623-8C1A-C4A70EB3594B}">
      <dsp:nvSpPr>
        <dsp:cNvPr id="0" name=""/>
        <dsp:cNvSpPr/>
      </dsp:nvSpPr>
      <dsp:spPr>
        <a:xfrm>
          <a:off x="5825448" y="1404452"/>
          <a:ext cx="2158289" cy="17266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100000"/>
            </a:lnSpc>
            <a:spcBef>
              <a:spcPct val="0"/>
            </a:spcBef>
            <a:spcAft>
              <a:spcPct val="35000"/>
            </a:spcAft>
          </a:pPr>
          <a:r>
            <a:rPr lang="en-US" sz="2200" kern="1200"/>
            <a:t>Penuangan Gagasan dan Pengembangan</a:t>
          </a:r>
        </a:p>
      </dsp:txBody>
      <dsp:txXfrm>
        <a:off x="5825448" y="1404452"/>
        <a:ext cx="2158289" cy="172663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A8DFF6-0BBC-4765-94CE-726AE7249D2C}">
      <dsp:nvSpPr>
        <dsp:cNvPr id="0" name=""/>
        <dsp:cNvSpPr/>
      </dsp:nvSpPr>
      <dsp:spPr>
        <a:xfrm>
          <a:off x="5687" y="1690434"/>
          <a:ext cx="2586102" cy="73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100000"/>
            </a:lnSpc>
            <a:spcBef>
              <a:spcPct val="0"/>
            </a:spcBef>
            <a:spcAft>
              <a:spcPct val="35000"/>
            </a:spcAft>
          </a:pPr>
          <a:r>
            <a:rPr lang="id-ID" altLang="en-US" sz="1700" kern="1200"/>
            <a:t>OBJEK</a:t>
          </a:r>
        </a:p>
      </dsp:txBody>
      <dsp:txXfrm>
        <a:off x="5687" y="1690434"/>
        <a:ext cx="2586102" cy="489600"/>
      </dsp:txXfrm>
    </dsp:sp>
    <dsp:sp modelId="{A527D8D7-AE0F-41E2-B0A5-F384C5C9B908}">
      <dsp:nvSpPr>
        <dsp:cNvPr id="0" name=""/>
        <dsp:cNvSpPr/>
      </dsp:nvSpPr>
      <dsp:spPr>
        <a:xfrm>
          <a:off x="535371" y="2180034"/>
          <a:ext cx="2586102" cy="1744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ctr" defTabSz="755650">
            <a:lnSpc>
              <a:spcPct val="100000"/>
            </a:lnSpc>
            <a:spcBef>
              <a:spcPct val="0"/>
            </a:spcBef>
            <a:spcAft>
              <a:spcPct val="15000"/>
            </a:spcAft>
            <a:buChar char="••"/>
          </a:pPr>
          <a:r>
            <a:rPr lang="id-ID" altLang="en-US" sz="1700" kern="1200"/>
            <a:t>STANDAR GAMBAR</a:t>
          </a:r>
          <a:endParaRPr lang="en-US" sz="1700" kern="1200"/>
        </a:p>
      </dsp:txBody>
      <dsp:txXfrm>
        <a:off x="535371" y="2180034"/>
        <a:ext cx="2586102" cy="1744200"/>
      </dsp:txXfrm>
    </dsp:sp>
    <dsp:sp modelId="{21AD7683-4E21-48FB-A2B0-38429FA73B13}">
      <dsp:nvSpPr>
        <dsp:cNvPr id="0" name=""/>
        <dsp:cNvSpPr/>
      </dsp:nvSpPr>
      <dsp:spPr>
        <a:xfrm>
          <a:off x="2983833" y="1613302"/>
          <a:ext cx="831132" cy="643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983833" y="1613302"/>
        <a:ext cx="831132" cy="643864"/>
      </dsp:txXfrm>
    </dsp:sp>
    <dsp:sp modelId="{4201241F-A758-4825-9A41-CBED0FF9E993}">
      <dsp:nvSpPr>
        <dsp:cNvPr id="0" name=""/>
        <dsp:cNvSpPr/>
      </dsp:nvSpPr>
      <dsp:spPr>
        <a:xfrm>
          <a:off x="4159964" y="1690434"/>
          <a:ext cx="2586102" cy="73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100000"/>
            </a:lnSpc>
            <a:spcBef>
              <a:spcPct val="0"/>
            </a:spcBef>
            <a:spcAft>
              <a:spcPct val="35000"/>
            </a:spcAft>
          </a:pPr>
          <a:r>
            <a:rPr lang="id-ID" altLang="en-US" sz="1700" kern="1200"/>
            <a:t>NEGARA</a:t>
          </a:r>
          <a:endParaRPr lang="en-US" sz="1700" kern="1200"/>
        </a:p>
      </dsp:txBody>
      <dsp:txXfrm>
        <a:off x="4159964" y="1690434"/>
        <a:ext cx="2586102" cy="489600"/>
      </dsp:txXfrm>
    </dsp:sp>
    <dsp:sp modelId="{BFC7A65B-961A-4F69-8CB3-248457E85C87}">
      <dsp:nvSpPr>
        <dsp:cNvPr id="0" name=""/>
        <dsp:cNvSpPr/>
      </dsp:nvSpPr>
      <dsp:spPr>
        <a:xfrm>
          <a:off x="4689648" y="2180034"/>
          <a:ext cx="2586102" cy="1744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100000"/>
            </a:lnSpc>
            <a:spcBef>
              <a:spcPct val="0"/>
            </a:spcBef>
            <a:spcAft>
              <a:spcPct val="15000"/>
            </a:spcAft>
            <a:buChar char="••"/>
          </a:pPr>
          <a:r>
            <a:rPr lang="en-US" sz="1700" kern="1200"/>
            <a:t>Jepang </a:t>
          </a:r>
          <a:r>
            <a:rPr lang="id-ID" altLang="en-US" sz="1700" kern="1200"/>
            <a:t>(</a:t>
          </a:r>
          <a:r>
            <a:rPr lang="en-US" sz="1700" kern="1200"/>
            <a:t>JIS )</a:t>
          </a:r>
        </a:p>
        <a:p>
          <a:pPr marL="171450" lvl="1" indent="-171450" algn="l" defTabSz="755650">
            <a:lnSpc>
              <a:spcPct val="100000"/>
            </a:lnSpc>
            <a:spcBef>
              <a:spcPct val="0"/>
            </a:spcBef>
            <a:spcAft>
              <a:spcPct val="15000"/>
            </a:spcAft>
            <a:buChar char="••"/>
          </a:pPr>
          <a:r>
            <a:rPr lang="en-US" sz="1700" kern="1200"/>
            <a:t>Belanda </a:t>
          </a:r>
          <a:r>
            <a:rPr lang="id-ID" altLang="en-US" sz="1700" kern="1200"/>
            <a:t>(</a:t>
          </a:r>
          <a:r>
            <a:rPr lang="en-US" sz="1700" kern="1200"/>
            <a:t>NEN )</a:t>
          </a:r>
        </a:p>
        <a:p>
          <a:pPr marL="171450" lvl="1" indent="-171450" algn="l" defTabSz="755650">
            <a:lnSpc>
              <a:spcPct val="100000"/>
            </a:lnSpc>
            <a:spcBef>
              <a:spcPct val="0"/>
            </a:spcBef>
            <a:spcAft>
              <a:spcPct val="15000"/>
            </a:spcAft>
            <a:buChar char="••"/>
          </a:pPr>
          <a:r>
            <a:rPr lang="en-US" sz="1700" kern="1200"/>
            <a:t>Jerman ( DIN )</a:t>
          </a:r>
        </a:p>
        <a:p>
          <a:pPr marL="171450" lvl="1" indent="-171450" algn="l" defTabSz="755650">
            <a:lnSpc>
              <a:spcPct val="100000"/>
            </a:lnSpc>
            <a:spcBef>
              <a:spcPct val="0"/>
            </a:spcBef>
            <a:spcAft>
              <a:spcPct val="15000"/>
            </a:spcAft>
            <a:buChar char="••"/>
          </a:pPr>
          <a:r>
            <a:rPr lang="id-ID" altLang="en-US" sz="1700" kern="1200"/>
            <a:t>Amerika (ASTM)</a:t>
          </a:r>
        </a:p>
        <a:p>
          <a:pPr marL="171450" lvl="1" indent="-171450" algn="l" defTabSz="755650">
            <a:lnSpc>
              <a:spcPct val="100000"/>
            </a:lnSpc>
            <a:spcBef>
              <a:spcPct val="0"/>
            </a:spcBef>
            <a:spcAft>
              <a:spcPct val="15000"/>
            </a:spcAft>
            <a:buChar char="••"/>
          </a:pPr>
          <a:r>
            <a:rPr lang="en-US" sz="1700" kern="1200"/>
            <a:t>Indonesia ( SII )</a:t>
          </a:r>
          <a:r>
            <a:rPr lang="id-ID" altLang="en-US" sz="1700" kern="1200"/>
            <a:t>(SNI)</a:t>
          </a:r>
        </a:p>
      </dsp:txBody>
      <dsp:txXfrm>
        <a:off x="4689648" y="2180034"/>
        <a:ext cx="2586102" cy="1744200"/>
      </dsp:txXfrm>
    </dsp:sp>
    <dsp:sp modelId="{5D27C5B2-FAF5-4B9E-8CE5-8F54D12F7C36}">
      <dsp:nvSpPr>
        <dsp:cNvPr id="0" name=""/>
        <dsp:cNvSpPr/>
      </dsp:nvSpPr>
      <dsp:spPr>
        <a:xfrm>
          <a:off x="7138110" y="1613302"/>
          <a:ext cx="831132" cy="643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138110" y="1613302"/>
        <a:ext cx="831132" cy="643864"/>
      </dsp:txXfrm>
    </dsp:sp>
    <dsp:sp modelId="{6EADA40E-ECF8-4EF2-9B35-A9DD5D6A50D5}">
      <dsp:nvSpPr>
        <dsp:cNvPr id="0" name=""/>
        <dsp:cNvSpPr/>
      </dsp:nvSpPr>
      <dsp:spPr>
        <a:xfrm>
          <a:off x="8314241" y="1690434"/>
          <a:ext cx="2586102" cy="73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100000"/>
            </a:lnSpc>
            <a:spcBef>
              <a:spcPct val="0"/>
            </a:spcBef>
            <a:spcAft>
              <a:spcPct val="35000"/>
            </a:spcAft>
          </a:pPr>
          <a:r>
            <a:rPr lang="id-ID" altLang="en-US" sz="1700" kern="1200"/>
            <a:t>STANDAR</a:t>
          </a:r>
          <a:endParaRPr lang="en-US" sz="1700" kern="1200"/>
        </a:p>
      </dsp:txBody>
      <dsp:txXfrm>
        <a:off x="8314241" y="1690434"/>
        <a:ext cx="2586102" cy="489600"/>
      </dsp:txXfrm>
    </dsp:sp>
    <dsp:sp modelId="{39BA4712-27E2-4423-ADD6-9F9BD3D8FB35}">
      <dsp:nvSpPr>
        <dsp:cNvPr id="0" name=""/>
        <dsp:cNvSpPr/>
      </dsp:nvSpPr>
      <dsp:spPr>
        <a:xfrm>
          <a:off x="8843925" y="2180034"/>
          <a:ext cx="2586102" cy="1744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ctr" defTabSz="755650">
            <a:lnSpc>
              <a:spcPct val="100000"/>
            </a:lnSpc>
            <a:spcBef>
              <a:spcPct val="0"/>
            </a:spcBef>
            <a:spcAft>
              <a:spcPct val="15000"/>
            </a:spcAft>
            <a:buChar char="••"/>
          </a:pPr>
          <a:r>
            <a:rPr lang="id-ID" altLang="en-US" sz="1700" kern="1200"/>
            <a:t>INTERNASIONAL STANDARDISATION OF ORGANISATION (ISO)</a:t>
          </a:r>
        </a:p>
      </dsp:txBody>
      <dsp:txXfrm>
        <a:off x="8843925" y="2180034"/>
        <a:ext cx="2586102" cy="17442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055725-8984-42CB-98CB-8E7728DD5EAB}">
      <dsp:nvSpPr>
        <dsp:cNvPr id="0" name=""/>
        <dsp:cNvSpPr/>
      </dsp:nvSpPr>
      <dsp:spPr>
        <a:xfrm>
          <a:off x="0" y="1748207"/>
          <a:ext cx="101600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971512-D8E1-4E4B-89F4-FF2EB164C196}">
      <dsp:nvSpPr>
        <dsp:cNvPr id="0" name=""/>
        <dsp:cNvSpPr/>
      </dsp:nvSpPr>
      <dsp:spPr>
        <a:xfrm>
          <a:off x="508000" y="1467767"/>
          <a:ext cx="71120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817" tIns="0" rIns="268817" bIns="0" numCol="1" spcCol="1270" anchor="ctr" anchorCtr="0">
          <a:noAutofit/>
        </a:bodyPr>
        <a:lstStyle/>
        <a:p>
          <a:pPr lvl="0" algn="l" defTabSz="844550">
            <a:lnSpc>
              <a:spcPct val="100000"/>
            </a:lnSpc>
            <a:spcBef>
              <a:spcPct val="0"/>
            </a:spcBef>
            <a:spcAft>
              <a:spcPct val="35000"/>
            </a:spcAft>
          </a:pPr>
          <a:r>
            <a:rPr lang="en-US" sz="1900" kern="1200"/>
            <a:t>Memudahkan perdagangan nasional maupun internasional</a:t>
          </a:r>
        </a:p>
      </dsp:txBody>
      <dsp:txXfrm>
        <a:off x="508000" y="1467767"/>
        <a:ext cx="7112000" cy="560880"/>
      </dsp:txXfrm>
    </dsp:sp>
    <dsp:sp modelId="{FB20FF5F-D131-4A8A-AEBC-01A2B84D6655}">
      <dsp:nvSpPr>
        <dsp:cNvPr id="0" name=""/>
        <dsp:cNvSpPr/>
      </dsp:nvSpPr>
      <dsp:spPr>
        <a:xfrm>
          <a:off x="0" y="2610047"/>
          <a:ext cx="101600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07B078-3354-4F1B-9438-E4F95C4B43A6}">
      <dsp:nvSpPr>
        <dsp:cNvPr id="0" name=""/>
        <dsp:cNvSpPr/>
      </dsp:nvSpPr>
      <dsp:spPr>
        <a:xfrm>
          <a:off x="508000" y="2329607"/>
          <a:ext cx="71120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817" tIns="0" rIns="268817" bIns="0" numCol="1" spcCol="1270" anchor="ctr" anchorCtr="0">
          <a:noAutofit/>
        </a:bodyPr>
        <a:lstStyle/>
        <a:p>
          <a:pPr lvl="0" algn="l" defTabSz="844550">
            <a:lnSpc>
              <a:spcPct val="100000"/>
            </a:lnSpc>
            <a:spcBef>
              <a:spcPct val="0"/>
            </a:spcBef>
            <a:spcAft>
              <a:spcPct val="35000"/>
            </a:spcAft>
          </a:pPr>
          <a:r>
            <a:rPr lang="en-US" sz="1900" kern="1200"/>
            <a:t>Memudahkan komunikasi teknik</a:t>
          </a:r>
        </a:p>
      </dsp:txBody>
      <dsp:txXfrm>
        <a:off x="508000" y="2329607"/>
        <a:ext cx="7112000" cy="560880"/>
      </dsp:txXfrm>
    </dsp:sp>
    <dsp:sp modelId="{F855875C-E8B4-4273-8C6C-6A8EC3091B3C}">
      <dsp:nvSpPr>
        <dsp:cNvPr id="0" name=""/>
        <dsp:cNvSpPr/>
      </dsp:nvSpPr>
      <dsp:spPr>
        <a:xfrm>
          <a:off x="0" y="3471887"/>
          <a:ext cx="101600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B30F84-9FC1-4455-B8FC-CA5DC2189586}">
      <dsp:nvSpPr>
        <dsp:cNvPr id="0" name=""/>
        <dsp:cNvSpPr/>
      </dsp:nvSpPr>
      <dsp:spPr>
        <a:xfrm>
          <a:off x="508000" y="3191447"/>
          <a:ext cx="71120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817" tIns="0" rIns="268817" bIns="0" numCol="1" spcCol="1270" anchor="ctr" anchorCtr="0">
          <a:noAutofit/>
        </a:bodyPr>
        <a:lstStyle/>
        <a:p>
          <a:pPr lvl="0" algn="l" defTabSz="844550">
            <a:lnSpc>
              <a:spcPct val="100000"/>
            </a:lnSpc>
            <a:spcBef>
              <a:spcPct val="0"/>
            </a:spcBef>
            <a:spcAft>
              <a:spcPct val="35000"/>
            </a:spcAft>
          </a:pPr>
          <a:r>
            <a:rPr lang="id-ID" altLang="en-US" sz="1900" kern="1200"/>
            <a:t>Praktis</a:t>
          </a:r>
        </a:p>
      </dsp:txBody>
      <dsp:txXfrm>
        <a:off x="508000" y="3191447"/>
        <a:ext cx="7112000" cy="560880"/>
      </dsp:txXfrm>
    </dsp:sp>
  </dsp:spTree>
</dsp:drawing>
</file>

<file path=ppt/diagrams/layout1.xml><?xml version="1.0" encoding="utf-8"?>
<dgm:layoutDef xmlns:dgm="http://schemas.openxmlformats.org/drawingml/2006/diagram" xmlns:a="http://schemas.openxmlformats.org/drawingml/2006/main" uniqueId="urn:microsoft.com/office/officeart/2005/8/layout/radial4#1">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5/15/2020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pPr/>
              <a:t>2020/5/15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3B68E5-EFBF-482F-9AC2-4332C0FB9631}"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Microsoft YaHei" panose="020B0503020204020204" charset="-122"/>
              </a:rPr>
              <a:pPr marL="0" marR="0" lvl="0" indent="0" algn="r" defTabSz="914400" eaLnBrk="0" fontAlgn="base" latinLnBrk="0" hangingPunct="0">
                <a:lnSpc>
                  <a:spcPct val="100000"/>
                </a:lnSpc>
                <a:spcBef>
                  <a:spcPct val="0"/>
                </a:spcBef>
                <a:spcAft>
                  <a:spcPct val="0"/>
                </a:spcAft>
                <a:buClrTx/>
                <a:buSzTx/>
                <a:buFontTx/>
                <a:buNone/>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Microsoft YaHei"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3B68E5-EFBF-482F-9AC2-4332C0FB9631}" type="slidenum">
              <a:rPr lang="zh-CN" altLang="en-US" smtClean="0"/>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flipH="1">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rot="821037" flipH="1">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837875" y="2268310"/>
            <a:ext cx="3788228" cy="2153795"/>
          </a:xfrm>
          <a:prstGeom prst="rect">
            <a:avLst/>
          </a:prstGeom>
          <a:noFill/>
        </p:spPr>
        <p:txBody>
          <a:bodyPr wrap="square" rtlCol="0" anchor="ctr">
            <a:normAutofit fontScale="85000" lnSpcReduction="10000"/>
          </a:bodyPr>
          <a:lstStyle/>
          <a:p>
            <a:pPr algn="r"/>
            <a:r>
              <a:rPr lang="en-US" altLang="zh-CN" sz="13800" b="1" dirty="0">
                <a:solidFill>
                  <a:schemeClr val="bg1"/>
                </a:solidFill>
              </a:rPr>
              <a:t>2018</a:t>
            </a:r>
            <a:endParaRPr lang="zh-CN" altLang="en-US" sz="13800" b="1" dirty="0">
              <a:solidFill>
                <a:schemeClr val="bg1"/>
              </a:solidFill>
            </a:endParaRPr>
          </a:p>
        </p:txBody>
      </p:sp>
      <p:cxnSp>
        <p:nvCxnSpPr>
          <p:cNvPr id="10" name="直接连接符 9"/>
          <p:cNvCxnSpPr/>
          <p:nvPr/>
        </p:nvCxnSpPr>
        <p:spPr>
          <a:xfrm>
            <a:off x="5626103" y="2446564"/>
            <a:ext cx="0" cy="17972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754465" y="2502321"/>
            <a:ext cx="6060163" cy="879508"/>
          </a:xfrm>
          <a:noFill/>
        </p:spPr>
        <p:txBody>
          <a:bodyPr anchor="b">
            <a:normAutofit/>
          </a:bodyPr>
          <a:lstStyle>
            <a:lvl1pPr algn="dist">
              <a:defRPr sz="4800"/>
            </a:lvl1pPr>
          </a:lstStyle>
          <a:p>
            <a:r>
              <a:rPr lang="zh-CN" altLang="en-US" dirty="0"/>
              <a:t>单击此处编辑标题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3" name="副标题 2"/>
          <p:cNvSpPr>
            <a:spLocks noGrp="1"/>
          </p:cNvSpPr>
          <p:nvPr>
            <p:ph type="subTitle" idx="1"/>
          </p:nvPr>
        </p:nvSpPr>
        <p:spPr>
          <a:xfrm>
            <a:off x="5754464" y="3483428"/>
            <a:ext cx="6060163" cy="760425"/>
          </a:xfrm>
          <a:noFill/>
        </p:spPr>
        <p:txBody>
          <a:bodyPr/>
          <a:lstStyle>
            <a:lvl1pPr marL="0" indent="0" algn="dist">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8" name="组合 7"/>
          <p:cNvGrpSpPr/>
          <p:nvPr/>
        </p:nvGrpSpPr>
        <p:grpSpPr>
          <a:xfrm>
            <a:off x="0" y="0"/>
            <a:ext cx="12192000" cy="6858000"/>
            <a:chOff x="0" y="0"/>
            <a:chExt cx="12192000" cy="6858000"/>
          </a:xfrm>
          <a:solidFill>
            <a:schemeClr val="accent2"/>
          </a:solidFill>
        </p:grpSpPr>
        <p:sp>
          <p:nvSpPr>
            <p:cNvPr id="9" name="矩形 8"/>
            <p:cNvSpPr/>
            <p:nvPr/>
          </p:nvSpPr>
          <p:spPr>
            <a:xfrm>
              <a:off x="3067050" y="0"/>
              <a:ext cx="91249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流程图: 手动输入 9"/>
            <p:cNvSpPr/>
            <p:nvPr/>
          </p:nvSpPr>
          <p:spPr>
            <a:xfrm>
              <a:off x="0" y="0"/>
              <a:ext cx="3067050" cy="6858000"/>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sp>
        <p:nvSpPr>
          <p:cNvPr id="3" name="日期占位符 2"/>
          <p:cNvSpPr>
            <a:spLocks noGrp="1"/>
          </p:cNvSpPr>
          <p:nvPr>
            <p:ph type="dt" sz="half" idx="10"/>
          </p:nvPr>
        </p:nvSpPr>
        <p:spPr/>
        <p:txBody>
          <a:bodyPr/>
          <a:lstStyle>
            <a:lvl1pPr>
              <a:defRPr>
                <a:solidFill>
                  <a:schemeClr val="tx2"/>
                </a:solidFill>
              </a:defRPr>
            </a:lvl1pPr>
          </a:lstStyle>
          <a:p>
            <a:fld id="{760FBDFE-C587-4B4C-A407-44438C67B59E}" type="datetimeFigureOut">
              <a:rPr lang="zh-CN" altLang="en-US" smtClean="0"/>
              <a:pPr/>
              <a:t>2020/5/15</a:t>
            </a:fld>
            <a:endParaRPr lang="zh-CN" altLang="en-US"/>
          </a:p>
        </p:txBody>
      </p:sp>
      <p:sp>
        <p:nvSpPr>
          <p:cNvPr id="4" name="页脚占位符 3"/>
          <p:cNvSpPr>
            <a:spLocks noGrp="1"/>
          </p:cNvSpPr>
          <p:nvPr>
            <p:ph type="ftr" sz="quarter" idx="11"/>
          </p:nvPr>
        </p:nvSpPr>
        <p:spPr/>
        <p:txBody>
          <a:bodyPr/>
          <a:lstStyle>
            <a:lvl1pPr>
              <a:defRPr>
                <a:solidFill>
                  <a:schemeClr val="tx2"/>
                </a:solidFill>
              </a:defRPr>
            </a:lvl1pPr>
          </a:lstStyle>
          <a:p>
            <a:endParaRPr lang="zh-CN" altLang="en-US"/>
          </a:p>
        </p:txBody>
      </p:sp>
      <p:sp>
        <p:nvSpPr>
          <p:cNvPr id="5" name="灯片编号占位符 4"/>
          <p:cNvSpPr>
            <a:spLocks noGrp="1"/>
          </p:cNvSpPr>
          <p:nvPr>
            <p:ph type="sldNum" sz="quarter" idx="12"/>
          </p:nvPr>
        </p:nvSpPr>
        <p:spPr/>
        <p:txBody>
          <a:bodyPr/>
          <a:lstStyle>
            <a:lvl1pPr>
              <a:defRPr>
                <a:solidFill>
                  <a:schemeClr val="tx2"/>
                </a:solidFill>
              </a:defRPr>
            </a:lvl1p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0" y="0"/>
            <a:ext cx="12192000" cy="6858000"/>
            <a:chOff x="0" y="0"/>
            <a:chExt cx="12192000" cy="6858000"/>
          </a:xfrm>
          <a:solidFill>
            <a:schemeClr val="accent2"/>
          </a:solidFill>
        </p:grpSpPr>
        <p:sp>
          <p:nvSpPr>
            <p:cNvPr id="8" name="矩形 7"/>
            <p:cNvSpPr/>
            <p:nvPr/>
          </p:nvSpPr>
          <p:spPr>
            <a:xfrm>
              <a:off x="3067050" y="0"/>
              <a:ext cx="91249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9" name="流程图: 手动输入 8"/>
            <p:cNvSpPr/>
            <p:nvPr/>
          </p:nvSpPr>
          <p:spPr>
            <a:xfrm>
              <a:off x="0" y="0"/>
              <a:ext cx="3067050" cy="6858000"/>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sp>
        <p:nvSpPr>
          <p:cNvPr id="2" name="标题 1"/>
          <p:cNvSpPr>
            <a:spLocks noGrp="1"/>
          </p:cNvSpPr>
          <p:nvPr>
            <p:ph type="title"/>
          </p:nvPr>
        </p:nvSpPr>
        <p:spPr/>
        <p:txBody>
          <a:bodyPr/>
          <a:lstStyle>
            <a:lvl1pPr>
              <a:defRPr>
                <a:solidFill>
                  <a:schemeClr val="tx2"/>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solidFill>
                  <a:schemeClr val="tx2"/>
                </a:solidFill>
              </a:defRPr>
            </a:lvl1pPr>
          </a:lstStyle>
          <a:p>
            <a:fld id="{760FBDFE-C587-4B4C-A407-44438C67B59E}" type="datetimeFigureOut">
              <a:rPr lang="zh-CN" altLang="en-US" smtClean="0"/>
              <a:pPr/>
              <a:t>2020/5/15</a:t>
            </a:fld>
            <a:endParaRPr lang="zh-CN" altLang="en-US"/>
          </a:p>
        </p:txBody>
      </p:sp>
      <p:sp>
        <p:nvSpPr>
          <p:cNvPr id="5" name="页脚占位符 4"/>
          <p:cNvSpPr>
            <a:spLocks noGrp="1"/>
          </p:cNvSpPr>
          <p:nvPr>
            <p:ph type="ftr" sz="quarter" idx="11"/>
          </p:nvPr>
        </p:nvSpPr>
        <p:spPr/>
        <p:txBody>
          <a:bodyPr/>
          <a:lstStyle>
            <a:lvl1pPr>
              <a:defRPr>
                <a:solidFill>
                  <a:schemeClr val="tx2"/>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2"/>
                </a:solidFill>
              </a:defRPr>
            </a:lvl1p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562600" y="1828800"/>
            <a:ext cx="4457700" cy="3238500"/>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24100" y="1828800"/>
            <a:ext cx="3238500" cy="3238500"/>
          </a:xfrm>
          <a:prstGeom prst="rect">
            <a:avLst/>
          </a:prstGeom>
          <a:noFill/>
          <a:ln w="127000">
            <a:solidFill>
              <a:schemeClr val="accent2">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324101" y="1924050"/>
            <a:ext cx="3200398" cy="3039836"/>
          </a:xfrm>
          <a:prstGeom prst="rect">
            <a:avLst/>
          </a:prstGeom>
          <a:noFill/>
        </p:spPr>
        <p:txBody>
          <a:bodyPr wrap="square" rtlCol="0" anchor="ctr">
            <a:normAutofit/>
          </a:bodyPr>
          <a:lstStyle/>
          <a:p>
            <a:pPr algn="ctr"/>
            <a:r>
              <a:rPr lang="en-US" altLang="zh-CN" sz="8000" dirty="0">
                <a:solidFill>
                  <a:schemeClr val="bg1"/>
                </a:solidFill>
                <a:latin typeface="+mj-lt"/>
              </a:rPr>
              <a:t>PART</a:t>
            </a:r>
          </a:p>
          <a:p>
            <a:pPr algn="ctr"/>
            <a:r>
              <a:rPr lang="en-US" altLang="zh-CN" sz="8000" dirty="0">
                <a:solidFill>
                  <a:schemeClr val="bg1"/>
                </a:solidFill>
                <a:latin typeface="+mj-lt"/>
              </a:rPr>
              <a:t>1</a:t>
            </a:r>
            <a:endParaRPr lang="zh-CN" altLang="en-US" sz="8000" dirty="0">
              <a:solidFill>
                <a:schemeClr val="bg1"/>
              </a:solidFill>
              <a:latin typeface="+mj-lt"/>
            </a:endParaRPr>
          </a:p>
        </p:txBody>
      </p:sp>
      <p:cxnSp>
        <p:nvCxnSpPr>
          <p:cNvPr id="10" name="直接连接符 9"/>
          <p:cNvCxnSpPr/>
          <p:nvPr/>
        </p:nvCxnSpPr>
        <p:spPr>
          <a:xfrm>
            <a:off x="5949950" y="3461261"/>
            <a:ext cx="3683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5790746" y="2425700"/>
            <a:ext cx="4001407" cy="989240"/>
          </a:xfrm>
        </p:spPr>
        <p:txBody>
          <a:bodyPr anchor="b">
            <a:normAutofit/>
          </a:bodyPr>
          <a:lstStyle>
            <a:lvl1pPr algn="ctr">
              <a:defRPr sz="4000"/>
            </a:lvl1pPr>
          </a:lstStyle>
          <a:p>
            <a:r>
              <a:rPr lang="zh-CN" altLang="en-US" dirty="0"/>
              <a:t>编辑标题</a:t>
            </a:r>
          </a:p>
        </p:txBody>
      </p:sp>
      <p:sp>
        <p:nvSpPr>
          <p:cNvPr id="3" name="文本占位符 2"/>
          <p:cNvSpPr>
            <a:spLocks noGrp="1"/>
          </p:cNvSpPr>
          <p:nvPr>
            <p:ph type="body" idx="1"/>
          </p:nvPr>
        </p:nvSpPr>
        <p:spPr>
          <a:xfrm>
            <a:off x="5790746" y="3507582"/>
            <a:ext cx="4001407" cy="1500187"/>
          </a:xfrm>
        </p:spPr>
        <p:txBody>
          <a:bodyPr>
            <a:normAutofit/>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p:nvGrpSpPr>
        <p:grpSpPr>
          <a:xfrm>
            <a:off x="0" y="0"/>
            <a:ext cx="12192000" cy="6858000"/>
            <a:chOff x="0" y="0"/>
            <a:chExt cx="12192000" cy="6858000"/>
          </a:xfrm>
          <a:solidFill>
            <a:schemeClr val="accent2"/>
          </a:solidFill>
        </p:grpSpPr>
        <p:sp>
          <p:nvSpPr>
            <p:cNvPr id="9" name="矩形 8"/>
            <p:cNvSpPr/>
            <p:nvPr/>
          </p:nvSpPr>
          <p:spPr>
            <a:xfrm>
              <a:off x="3067050" y="0"/>
              <a:ext cx="91249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流程图: 手动输入 9"/>
            <p:cNvSpPr/>
            <p:nvPr/>
          </p:nvSpPr>
          <p:spPr>
            <a:xfrm>
              <a:off x="0" y="0"/>
              <a:ext cx="3067050" cy="6858000"/>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sp>
        <p:nvSpPr>
          <p:cNvPr id="2" name="标题 1"/>
          <p:cNvSpPr>
            <a:spLocks noGrp="1"/>
          </p:cNvSpPr>
          <p:nvPr>
            <p:ph type="title"/>
          </p:nvPr>
        </p:nvSpPr>
        <p:spPr/>
        <p:txBody>
          <a:bodyPr/>
          <a:lstStyle>
            <a:lvl1pPr>
              <a:defRPr>
                <a:solidFill>
                  <a:schemeClr val="tx2"/>
                </a:solidFill>
              </a:defRPr>
            </a:lvl1p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solidFill>
                  <a:schemeClr val="tx2"/>
                </a:solidFill>
              </a:defRPr>
            </a:lvl1pPr>
          </a:lstStyle>
          <a:p>
            <a:fld id="{760FBDFE-C587-4B4C-A407-44438C67B59E}" type="datetimeFigureOut">
              <a:rPr lang="zh-CN" altLang="en-US" smtClean="0"/>
              <a:pPr/>
              <a:t>2020/5/15</a:t>
            </a:fld>
            <a:endParaRPr lang="zh-CN" altLang="en-US"/>
          </a:p>
        </p:txBody>
      </p:sp>
      <p:sp>
        <p:nvSpPr>
          <p:cNvPr id="6" name="页脚占位符 5"/>
          <p:cNvSpPr>
            <a:spLocks noGrp="1"/>
          </p:cNvSpPr>
          <p:nvPr>
            <p:ph type="ftr" sz="quarter" idx="11"/>
          </p:nvPr>
        </p:nvSpPr>
        <p:spPr/>
        <p:txBody>
          <a:bodyPr/>
          <a:lstStyle>
            <a:lvl1pPr>
              <a:defRPr>
                <a:solidFill>
                  <a:schemeClr val="tx2"/>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2"/>
                </a:solidFill>
              </a:defRPr>
            </a:lvl1p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2020/5/15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等腰三角形 5"/>
          <p:cNvSpPr/>
          <p:nvPr/>
        </p:nvSpPr>
        <p:spPr>
          <a:xfrm flipH="1">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821037" flipH="1">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837875" y="2268310"/>
            <a:ext cx="3788228" cy="2153795"/>
          </a:xfrm>
          <a:prstGeom prst="rect">
            <a:avLst/>
          </a:prstGeom>
          <a:noFill/>
        </p:spPr>
        <p:txBody>
          <a:bodyPr wrap="square" rtlCol="0" anchor="ctr">
            <a:normAutofit fontScale="85000" lnSpcReduction="10000"/>
          </a:bodyPr>
          <a:lstStyle/>
          <a:p>
            <a:pPr algn="r"/>
            <a:r>
              <a:rPr lang="en-US" altLang="zh-CN" sz="13800" b="1" dirty="0">
                <a:solidFill>
                  <a:schemeClr val="bg1"/>
                </a:solidFill>
              </a:rPr>
              <a:t>2018</a:t>
            </a:r>
            <a:endParaRPr lang="zh-CN" altLang="en-US" sz="13800" b="1" dirty="0">
              <a:solidFill>
                <a:schemeClr val="bg1"/>
              </a:solidFill>
            </a:endParaRPr>
          </a:p>
        </p:txBody>
      </p:sp>
      <p:cxnSp>
        <p:nvCxnSpPr>
          <p:cNvPr id="9" name="直接连接符 8"/>
          <p:cNvCxnSpPr/>
          <p:nvPr/>
        </p:nvCxnSpPr>
        <p:spPr>
          <a:xfrm>
            <a:off x="5626103" y="2446564"/>
            <a:ext cx="0" cy="17972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nvPr>
        </p:nvSpPr>
        <p:spPr/>
        <p:txBody>
          <a:bodyPr/>
          <a:lstStyle/>
          <a:p>
            <a:fld id="{760FBDFE-C587-4B4C-A407-44438C67B59E}" type="datetimeFigureOut">
              <a:rPr lang="zh-CN" altLang="en-US" smtClean="0"/>
              <a:pPr/>
              <a:t>2020/5/15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2" name="标题 1"/>
          <p:cNvSpPr>
            <a:spLocks noGrp="1"/>
          </p:cNvSpPr>
          <p:nvPr>
            <p:ph type="title" hasCustomPrompt="1"/>
          </p:nvPr>
        </p:nvSpPr>
        <p:spPr>
          <a:xfrm>
            <a:off x="5754464" y="2502321"/>
            <a:ext cx="6060162" cy="879508"/>
          </a:xfrm>
        </p:spPr>
        <p:txBody>
          <a:bodyPr anchor="b">
            <a:normAutofit/>
          </a:bodyPr>
          <a:lstStyle>
            <a:lvl1pPr algn="dist">
              <a:defRPr sz="4800"/>
            </a:lvl1pPr>
          </a:lstStyle>
          <a:p>
            <a:r>
              <a:rPr lang="zh-CN" altLang="en-US" dirty="0"/>
              <a:t>单击此处编辑标题</a:t>
            </a:r>
          </a:p>
        </p:txBody>
      </p:sp>
      <p:sp>
        <p:nvSpPr>
          <p:cNvPr id="15" name="文本占位符 14"/>
          <p:cNvSpPr>
            <a:spLocks noGrp="1"/>
          </p:cNvSpPr>
          <p:nvPr>
            <p:ph type="body" sz="quarter" idx="13"/>
          </p:nvPr>
        </p:nvSpPr>
        <p:spPr>
          <a:xfrm>
            <a:off x="5754463" y="3483426"/>
            <a:ext cx="6060163" cy="759961"/>
          </a:xfrm>
        </p:spPr>
        <p:txBody>
          <a:bodyPr/>
          <a:lstStyle>
            <a:lvl1pPr marL="0" indent="0" algn="dist">
              <a:buNone/>
              <a:defRPr>
                <a:latin typeface="+mj-lt"/>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0" y="0"/>
            <a:ext cx="12192000" cy="6858000"/>
            <a:chOff x="0" y="0"/>
            <a:chExt cx="12192000" cy="6858000"/>
          </a:xfrm>
          <a:solidFill>
            <a:schemeClr val="accent2"/>
          </a:solidFill>
        </p:grpSpPr>
        <p:sp>
          <p:nvSpPr>
            <p:cNvPr id="6" name="矩形 5"/>
            <p:cNvSpPr/>
            <p:nvPr/>
          </p:nvSpPr>
          <p:spPr>
            <a:xfrm>
              <a:off x="3067050" y="0"/>
              <a:ext cx="91249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手动输入 6"/>
            <p:cNvSpPr/>
            <p:nvPr/>
          </p:nvSpPr>
          <p:spPr>
            <a:xfrm>
              <a:off x="0" y="0"/>
              <a:ext cx="3067050" cy="6858000"/>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lvl1pPr>
              <a:defRPr>
                <a:solidFill>
                  <a:schemeClr val="bg1">
                    <a:lumMod val="50000"/>
                  </a:schemeClr>
                </a:solidFill>
              </a:defRPr>
            </a:lvl1pPr>
          </a:lstStyle>
          <a:p>
            <a:fld id="{760FBDFE-C587-4B4C-A407-44438C67B59E}" type="datetimeFigureOut">
              <a:rPr lang="zh-CN" altLang="en-US" smtClean="0"/>
              <a:pPr/>
              <a:t>2020/5/15</a:t>
            </a:fld>
            <a:endParaRPr lang="zh-CN" altLang="en-US"/>
          </a:p>
        </p:txBody>
      </p:sp>
      <p:sp>
        <p:nvSpPr>
          <p:cNvPr id="3" name="页脚占位符 2"/>
          <p:cNvSpPr>
            <a:spLocks noGrp="1"/>
          </p:cNvSpPr>
          <p:nvPr>
            <p:ph type="ftr" sz="quarter" idx="11"/>
          </p:nvPr>
        </p:nvSpPr>
        <p:spPr/>
        <p:txBody>
          <a:bodyPr/>
          <a:lstStyle>
            <a:lvl1pPr>
              <a:defRPr>
                <a:solidFill>
                  <a:schemeClr val="bg1">
                    <a:lumMod val="50000"/>
                  </a:schemeClr>
                </a:solidFill>
              </a:defRPr>
            </a:lvl1pPr>
          </a:lstStyle>
          <a:p>
            <a:endParaRPr lang="zh-CN" altLang="en-US"/>
          </a:p>
        </p:txBody>
      </p:sp>
      <p:sp>
        <p:nvSpPr>
          <p:cNvPr id="4" name="灯片编号占位符 3"/>
          <p:cNvSpPr>
            <a:spLocks noGrp="1"/>
          </p:cNvSpPr>
          <p:nvPr>
            <p:ph type="sldNum" sz="quarter" idx="12"/>
          </p:nvPr>
        </p:nvSpPr>
        <p:spPr/>
        <p:txBody>
          <a:bodyPr/>
          <a:lstStyle>
            <a:lvl1pPr>
              <a:defRPr>
                <a:solidFill>
                  <a:schemeClr val="bg1">
                    <a:lumMod val="50000"/>
                  </a:schemeClr>
                </a:solidFill>
              </a:defRPr>
            </a:lvl1p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0" y="0"/>
            <a:ext cx="12192000" cy="6858000"/>
            <a:chOff x="0" y="0"/>
            <a:chExt cx="12192000" cy="6858000"/>
          </a:xfrm>
          <a:solidFill>
            <a:schemeClr val="accent2"/>
          </a:solidFill>
        </p:grpSpPr>
        <p:sp>
          <p:nvSpPr>
            <p:cNvPr id="9" name="矩形 8"/>
            <p:cNvSpPr/>
            <p:nvPr/>
          </p:nvSpPr>
          <p:spPr>
            <a:xfrm>
              <a:off x="3067050" y="0"/>
              <a:ext cx="91249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流程图: 手动输入 9"/>
            <p:cNvSpPr/>
            <p:nvPr/>
          </p:nvSpPr>
          <p:spPr>
            <a:xfrm>
              <a:off x="0" y="0"/>
              <a:ext cx="3067050" cy="6858000"/>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sp>
        <p:nvSpPr>
          <p:cNvPr id="2" name="标题 1"/>
          <p:cNvSpPr>
            <a:spLocks noGrp="1"/>
          </p:cNvSpPr>
          <p:nvPr>
            <p:ph type="title"/>
          </p:nvPr>
        </p:nvSpPr>
        <p:spPr>
          <a:xfrm>
            <a:off x="839787" y="457200"/>
            <a:ext cx="4165200" cy="1600200"/>
          </a:xfrm>
        </p:spPr>
        <p:txBody>
          <a:bodyPr anchor="t" anchorCtr="0">
            <a:normAutofit/>
          </a:bodyPr>
          <a:lstStyle>
            <a:lvl1pPr>
              <a:defRPr sz="3600">
                <a:solidFill>
                  <a:schemeClr val="tx2"/>
                </a:solidFill>
              </a:defRPr>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solidFill>
                  <a:schemeClr val="tx2"/>
                </a:solidFill>
              </a:defRPr>
            </a:lvl1pPr>
          </a:lstStyle>
          <a:p>
            <a:fld id="{9EFD9D74-47D9-4702-A33C-335B63B48DBF}" type="datetimeFigureOut">
              <a:rPr lang="zh-CN" altLang="en-US" smtClean="0"/>
              <a:pPr/>
              <a:t>2020/5/15</a:t>
            </a:fld>
            <a:endParaRPr lang="zh-CN" altLang="en-US" dirty="0"/>
          </a:p>
        </p:txBody>
      </p:sp>
      <p:sp>
        <p:nvSpPr>
          <p:cNvPr id="6" name="页脚占位符 5"/>
          <p:cNvSpPr>
            <a:spLocks noGrp="1"/>
          </p:cNvSpPr>
          <p:nvPr>
            <p:ph type="ftr" sz="quarter" idx="11"/>
          </p:nvPr>
        </p:nvSpPr>
        <p:spPr/>
        <p:txBody>
          <a:bodyPr/>
          <a:lstStyle>
            <a:lvl1pPr>
              <a:defRPr>
                <a:solidFill>
                  <a:schemeClr val="tx2"/>
                </a:solidFill>
              </a:defRPr>
            </a:lvl1pPr>
          </a:lstStyle>
          <a:p>
            <a:endParaRPr lang="zh-CN" altLang="en-US" dirty="0"/>
          </a:p>
        </p:txBody>
      </p:sp>
      <p:sp>
        <p:nvSpPr>
          <p:cNvPr id="7" name="灯片编号占位符 6"/>
          <p:cNvSpPr>
            <a:spLocks noGrp="1"/>
          </p:cNvSpPr>
          <p:nvPr>
            <p:ph type="sldNum" sz="quarter" idx="12"/>
          </p:nvPr>
        </p:nvSpPr>
        <p:spPr/>
        <p:txBody>
          <a:bodyPr/>
          <a:lstStyle>
            <a:lvl1pPr>
              <a:defRPr>
                <a:solidFill>
                  <a:schemeClr val="tx2"/>
                </a:solidFill>
              </a:defRPr>
            </a:lvl1p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pPr/>
              <a:t>2020/5/15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20.jpeg"/><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10"/>
          <p:cNvSpPr>
            <a:spLocks noGrp="1"/>
          </p:cNvSpPr>
          <p:nvPr>
            <p:ph type="subTitle" idx="1"/>
            <p:custDataLst>
              <p:tags r:id="rId2"/>
            </p:custDataLst>
          </p:nvPr>
        </p:nvSpPr>
        <p:spPr>
          <a:xfrm>
            <a:off x="5367655" y="2625090"/>
            <a:ext cx="6447155" cy="1619250"/>
          </a:xfrm>
        </p:spPr>
        <p:txBody>
          <a:bodyPr/>
          <a:lstStyle/>
          <a:p>
            <a:pPr algn="ctr"/>
            <a:r>
              <a:rPr lang="id-ID" altLang="en-US" sz="3200" b="1">
                <a:latin typeface="+mn-lt"/>
              </a:rPr>
              <a:t>ALAT DAN PERLENGKAPAN GAMBAR TEKNIK</a:t>
            </a:r>
          </a:p>
        </p:txBody>
      </p:sp>
      <p:sp>
        <p:nvSpPr>
          <p:cNvPr id="2" name="Rounded Rectangle 1"/>
          <p:cNvSpPr/>
          <p:nvPr/>
        </p:nvSpPr>
        <p:spPr>
          <a:xfrm>
            <a:off x="6481445" y="6006465"/>
            <a:ext cx="5558155" cy="67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en-US" b="1" dirty="0" smtClean="0"/>
              <a:t>Al Azis</a:t>
            </a:r>
            <a:endParaRPr lang="id-ID" altLang="en-US" b="1" dirty="0"/>
          </a:p>
        </p:txBody>
      </p:sp>
      <p:pic>
        <p:nvPicPr>
          <p:cNvPr id="5" name="Picture 4" descr="LOGO TUT WURI"/>
          <p:cNvPicPr>
            <a:picLocks noChangeAspect="1"/>
          </p:cNvPicPr>
          <p:nvPr/>
        </p:nvPicPr>
        <p:blipFill>
          <a:blip r:embed="rId5" cstate="print"/>
          <a:stretch>
            <a:fillRect/>
          </a:stretch>
        </p:blipFill>
        <p:spPr>
          <a:xfrm>
            <a:off x="10930890" y="-19685"/>
            <a:ext cx="1265555" cy="1320800"/>
          </a:xfrm>
          <a:prstGeom prst="rect">
            <a:avLst/>
          </a:prstGeom>
        </p:spPr>
      </p:pic>
      <p:sp>
        <p:nvSpPr>
          <p:cNvPr id="9" name="Rectangle 8"/>
          <p:cNvSpPr/>
          <p:nvPr/>
        </p:nvSpPr>
        <p:spPr>
          <a:xfrm>
            <a:off x="1765300" y="2006600"/>
            <a:ext cx="37211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1943100" y="2590800"/>
            <a:ext cx="3429000" cy="830997"/>
          </a:xfrm>
          <a:prstGeom prst="rect">
            <a:avLst/>
          </a:prstGeom>
          <a:noFill/>
        </p:spPr>
        <p:txBody>
          <a:bodyPr wrap="square" rtlCol="0">
            <a:spAutoFit/>
          </a:bodyPr>
          <a:lstStyle/>
          <a:p>
            <a:r>
              <a:rPr lang="id-ID" sz="4800" dirty="0" smtClean="0">
                <a:solidFill>
                  <a:srgbClr val="FF0000"/>
                </a:solidFill>
              </a:rPr>
              <a:t>SMK BISA</a:t>
            </a:r>
            <a:endParaRPr lang="id-ID" sz="4800" dirty="0">
              <a:solidFill>
                <a:srgbClr val="FF0000"/>
              </a:solidFill>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pic>
        <p:nvPicPr>
          <p:cNvPr id="5" name="Content Placeholder 4" descr="pensi potlot"/>
          <p:cNvPicPr>
            <a:picLocks noGrp="1" noChangeAspect="1"/>
          </p:cNvPicPr>
          <p:nvPr>
            <p:ph sz="half" idx="1"/>
          </p:nvPr>
        </p:nvPicPr>
        <p:blipFill>
          <a:blip r:embed="rId3" cstate="print"/>
          <a:stretch>
            <a:fillRect/>
          </a:stretch>
        </p:blipFill>
        <p:spPr>
          <a:xfrm>
            <a:off x="838200" y="2192655"/>
            <a:ext cx="5181600" cy="3103880"/>
          </a:xfrm>
          <a:prstGeom prst="rect">
            <a:avLst/>
          </a:prstGeom>
        </p:spPr>
      </p:pic>
      <p:pic>
        <p:nvPicPr>
          <p:cNvPr id="8" name="Content Placeholder 7" descr="pensilmekanik"/>
          <p:cNvPicPr>
            <a:picLocks noGrp="1" noChangeAspect="1"/>
          </p:cNvPicPr>
          <p:nvPr>
            <p:ph sz="half" idx="2"/>
          </p:nvPr>
        </p:nvPicPr>
        <p:blipFill>
          <a:blip r:embed="rId4" cstate="print"/>
          <a:stretch>
            <a:fillRect/>
          </a:stretch>
        </p:blipFill>
        <p:spPr>
          <a:xfrm>
            <a:off x="7141210" y="2193290"/>
            <a:ext cx="4025900" cy="3253105"/>
          </a:xfrm>
          <a:prstGeom prst="rect">
            <a:avLst/>
          </a:prstGeom>
        </p:spPr>
      </p:pic>
      <p:sp>
        <p:nvSpPr>
          <p:cNvPr id="10" name="Rounded Rectangle 9"/>
          <p:cNvSpPr/>
          <p:nvPr/>
        </p:nvSpPr>
        <p:spPr>
          <a:xfrm>
            <a:off x="1645920" y="5815330"/>
            <a:ext cx="2915920" cy="543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en-US" b="1"/>
              <a:t>Pensil Potlot</a:t>
            </a:r>
          </a:p>
        </p:txBody>
      </p:sp>
      <p:sp>
        <p:nvSpPr>
          <p:cNvPr id="11" name="Rounded Rectangle 10"/>
          <p:cNvSpPr/>
          <p:nvPr/>
        </p:nvSpPr>
        <p:spPr>
          <a:xfrm>
            <a:off x="7922260" y="5815330"/>
            <a:ext cx="2915920" cy="543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en-US" b="1"/>
              <a:t>Pensil Mekanik</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a:t>Tabel Kekerasan Pensil Batang</a:t>
            </a:r>
          </a:p>
        </p:txBody>
      </p:sp>
      <p:pic>
        <p:nvPicPr>
          <p:cNvPr id="5" name="Content Placeholder 4"/>
          <p:cNvPicPr>
            <a:picLocks noGrp="1" noChangeAspect="1"/>
          </p:cNvPicPr>
          <p:nvPr>
            <p:ph sz="half" idx="1"/>
          </p:nvPr>
        </p:nvPicPr>
        <p:blipFill>
          <a:blip r:embed="rId3" cstate="print"/>
          <a:stretch>
            <a:fillRect/>
          </a:stretch>
        </p:blipFill>
        <p:spPr>
          <a:xfrm>
            <a:off x="1543685" y="1691640"/>
            <a:ext cx="7850505" cy="420624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a:t>c. Peruncing</a:t>
            </a:r>
          </a:p>
        </p:txBody>
      </p:sp>
      <p:sp>
        <p:nvSpPr>
          <p:cNvPr id="3" name="Content Placeholder 2"/>
          <p:cNvSpPr>
            <a:spLocks noGrp="1"/>
          </p:cNvSpPr>
          <p:nvPr>
            <p:ph sz="half" idx="1"/>
          </p:nvPr>
        </p:nvSpPr>
        <p:spPr/>
        <p:txBody>
          <a:bodyPr/>
          <a:lstStyle/>
          <a:p>
            <a:pPr marL="0" indent="0">
              <a:buNone/>
            </a:pPr>
            <a:r>
              <a:rPr lang="id-ID" altLang="en-US"/>
              <a:t>Pada gambar teknik peruncing digunakan sebagai pemarut mata pensil sehinnga mata pensil itu runcing dan dapat digunakan dalam pembuatan garis/gambar teknik.</a:t>
            </a:r>
          </a:p>
          <a:p>
            <a:pPr marL="0" indent="0">
              <a:buNone/>
            </a:pPr>
            <a:endParaRPr lang="id-ID" altLang="en-US"/>
          </a:p>
          <a:p>
            <a:pPr marL="0" indent="0">
              <a:buNone/>
            </a:pPr>
            <a:r>
              <a:rPr lang="id-ID" altLang="en-US"/>
              <a:t>Prinsip kerja peruncing adalah memarut ujung mata pensil sehingga mengeluarkan beram yang membentuk pensil menjadi runcing.</a:t>
            </a:r>
          </a:p>
        </p:txBody>
      </p:sp>
      <p:pic>
        <p:nvPicPr>
          <p:cNvPr id="5" name="Content Placeholder 4" descr="peruncing"/>
          <p:cNvPicPr>
            <a:picLocks noGrp="1" noChangeAspect="1"/>
          </p:cNvPicPr>
          <p:nvPr>
            <p:ph sz="half" idx="2"/>
          </p:nvPr>
        </p:nvPicPr>
        <p:blipFill>
          <a:blip r:embed="rId3" cstate="print"/>
          <a:stretch>
            <a:fillRect/>
          </a:stretch>
        </p:blipFill>
        <p:spPr>
          <a:xfrm>
            <a:off x="6172200" y="2214880"/>
            <a:ext cx="5181600" cy="3571875"/>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a:t>d</a:t>
            </a:r>
            <a:r>
              <a:rPr lang="en-US"/>
              <a:t>. Penghapus </a:t>
            </a:r>
          </a:p>
        </p:txBody>
      </p:sp>
      <p:sp>
        <p:nvSpPr>
          <p:cNvPr id="3" name="Content Placeholder 2"/>
          <p:cNvSpPr>
            <a:spLocks noGrp="1"/>
          </p:cNvSpPr>
          <p:nvPr>
            <p:ph sz="half" idx="1"/>
          </p:nvPr>
        </p:nvSpPr>
        <p:spPr/>
        <p:txBody>
          <a:bodyPr/>
          <a:lstStyle/>
          <a:p>
            <a:endParaRPr lang="en-US"/>
          </a:p>
          <a:p>
            <a:r>
              <a:rPr lang="en-US"/>
              <a:t>Penghapus yang kita pakai untuk menghapus garis pensil yang tidak berguna, berupa penghapus putih halus </a:t>
            </a:r>
            <a:r>
              <a:rPr lang="id-ID" altLang="en-US"/>
              <a:t>dan penghapus hitam. fungsi penghapus yaitu </a:t>
            </a:r>
            <a:r>
              <a:rPr lang="en-US"/>
              <a:t>agar </a:t>
            </a:r>
            <a:r>
              <a:rPr lang="id-ID" altLang="en-US"/>
              <a:t>objek garis/ gambar yang kita hapus </a:t>
            </a:r>
            <a:r>
              <a:rPr lang="en-US"/>
              <a:t> tidak meninggalkan warna</a:t>
            </a:r>
            <a:r>
              <a:rPr lang="id-ID" altLang="en-US"/>
              <a:t>/bekas</a:t>
            </a:r>
            <a:r>
              <a:rPr lang="en-US"/>
              <a:t>.</a:t>
            </a:r>
          </a:p>
        </p:txBody>
      </p:sp>
      <p:pic>
        <p:nvPicPr>
          <p:cNvPr id="5" name="Content Placeholder 4" descr="PENGHPUS HTAM"/>
          <p:cNvPicPr>
            <a:picLocks noGrp="1" noChangeAspect="1"/>
          </p:cNvPicPr>
          <p:nvPr>
            <p:ph sz="half" idx="2"/>
          </p:nvPr>
        </p:nvPicPr>
        <p:blipFill>
          <a:blip r:embed="rId3" cstate="print"/>
          <a:stretch>
            <a:fillRect/>
          </a:stretch>
        </p:blipFill>
        <p:spPr>
          <a:xfrm>
            <a:off x="6939915" y="3927475"/>
            <a:ext cx="3500755" cy="2174240"/>
          </a:xfrm>
          <a:prstGeom prst="rect">
            <a:avLst/>
          </a:prstGeom>
        </p:spPr>
      </p:pic>
      <p:pic>
        <p:nvPicPr>
          <p:cNvPr id="6" name="Picture 5" descr="PENHAPUS PUTIH"/>
          <p:cNvPicPr>
            <a:picLocks noChangeAspect="1"/>
          </p:cNvPicPr>
          <p:nvPr/>
        </p:nvPicPr>
        <p:blipFill>
          <a:blip r:embed="rId4" cstate="print"/>
          <a:stretch>
            <a:fillRect/>
          </a:stretch>
        </p:blipFill>
        <p:spPr>
          <a:xfrm>
            <a:off x="6939915" y="1465580"/>
            <a:ext cx="3500755" cy="2362835"/>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a:t>e</a:t>
            </a:r>
            <a:r>
              <a:rPr lang="en-US"/>
              <a:t>. Mistar atau Penggaris</a:t>
            </a:r>
          </a:p>
        </p:txBody>
      </p:sp>
      <p:sp>
        <p:nvSpPr>
          <p:cNvPr id="3" name="Content Placeholder 2"/>
          <p:cNvSpPr>
            <a:spLocks noGrp="1"/>
          </p:cNvSpPr>
          <p:nvPr>
            <p:ph sz="half" idx="1"/>
          </p:nvPr>
        </p:nvSpPr>
        <p:spPr/>
        <p:txBody>
          <a:bodyPr/>
          <a:lstStyle/>
          <a:p>
            <a:r>
              <a:rPr lang="id-ID" altLang="en-US"/>
              <a:t>Mistar Skala</a:t>
            </a:r>
          </a:p>
          <a:p>
            <a:endParaRPr lang="en-US"/>
          </a:p>
          <a:p>
            <a:r>
              <a:rPr lang="en-US"/>
              <a:t>Penggaris/mistar segitiga/Penggaris siku (satu pasang)</a:t>
            </a:r>
          </a:p>
          <a:p>
            <a:endParaRPr lang="en-US"/>
          </a:p>
          <a:p>
            <a:r>
              <a:rPr lang="en-US"/>
              <a:t>Mistar T (teken hak) </a:t>
            </a:r>
          </a:p>
        </p:txBody>
      </p:sp>
      <p:pic>
        <p:nvPicPr>
          <p:cNvPr id="5" name="Content Placeholder 4" descr="ROL"/>
          <p:cNvPicPr>
            <a:picLocks noGrp="1" noChangeAspect="1"/>
          </p:cNvPicPr>
          <p:nvPr>
            <p:ph sz="half" idx="2"/>
          </p:nvPr>
        </p:nvPicPr>
        <p:blipFill>
          <a:blip r:embed="rId3" cstate="print"/>
          <a:stretch>
            <a:fillRect/>
          </a:stretch>
        </p:blipFill>
        <p:spPr>
          <a:xfrm>
            <a:off x="8001000" y="541655"/>
            <a:ext cx="3604260" cy="4027170"/>
          </a:xfrm>
          <a:prstGeom prst="rect">
            <a:avLst/>
          </a:prstGeom>
        </p:spPr>
      </p:pic>
      <p:pic>
        <p:nvPicPr>
          <p:cNvPr id="4" name="Picture 3" descr="mistar skala"/>
          <p:cNvPicPr>
            <a:picLocks noChangeAspect="1"/>
          </p:cNvPicPr>
          <p:nvPr/>
        </p:nvPicPr>
        <p:blipFill>
          <a:blip r:embed="rId4" cstate="print"/>
          <a:stretch>
            <a:fillRect/>
          </a:stretch>
        </p:blipFill>
        <p:spPr>
          <a:xfrm rot="5400000">
            <a:off x="4277360" y="2083435"/>
            <a:ext cx="4046220" cy="2494915"/>
          </a:xfrm>
          <a:prstGeom prst="rect">
            <a:avLst/>
          </a:prstGeom>
        </p:spPr>
      </p:pic>
      <p:pic>
        <p:nvPicPr>
          <p:cNvPr id="6" name="Picture 5" descr="Penggaris-T"/>
          <p:cNvPicPr>
            <a:picLocks noChangeAspect="1"/>
          </p:cNvPicPr>
          <p:nvPr/>
        </p:nvPicPr>
        <p:blipFill>
          <a:blip r:embed="rId5" cstate="print"/>
          <a:stretch>
            <a:fillRect/>
          </a:stretch>
        </p:blipFill>
        <p:spPr>
          <a:xfrm>
            <a:off x="7178675" y="4568825"/>
            <a:ext cx="4951095" cy="2183765"/>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a:t>Penggunaan Penggaris</a:t>
            </a:r>
          </a:p>
        </p:txBody>
      </p:sp>
      <p:pic>
        <p:nvPicPr>
          <p:cNvPr id="5" name="Content Placeholder 4"/>
          <p:cNvPicPr>
            <a:picLocks noGrp="1" noChangeAspect="1"/>
          </p:cNvPicPr>
          <p:nvPr>
            <p:ph sz="half" idx="1"/>
          </p:nvPr>
        </p:nvPicPr>
        <p:blipFill>
          <a:blip r:embed="rId3" cstate="print"/>
          <a:stretch>
            <a:fillRect/>
          </a:stretch>
        </p:blipFill>
        <p:spPr>
          <a:xfrm>
            <a:off x="1662430" y="1233170"/>
            <a:ext cx="7075805" cy="4928235"/>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a:t>f</a:t>
            </a:r>
            <a:r>
              <a:rPr lang="en-US"/>
              <a:t>. Busur Derajat </a:t>
            </a:r>
          </a:p>
        </p:txBody>
      </p:sp>
      <p:sp>
        <p:nvSpPr>
          <p:cNvPr id="3" name="Content Placeholder 2"/>
          <p:cNvSpPr>
            <a:spLocks noGrp="1"/>
          </p:cNvSpPr>
          <p:nvPr>
            <p:ph sz="half" idx="1"/>
          </p:nvPr>
        </p:nvSpPr>
        <p:spPr/>
        <p:txBody>
          <a:bodyPr/>
          <a:lstStyle/>
          <a:p>
            <a:endParaRPr lang="en-US"/>
          </a:p>
          <a:p>
            <a:r>
              <a:rPr lang="en-US"/>
              <a:t>Busur derajat digunakan untuk mem</a:t>
            </a:r>
            <a:r>
              <a:rPr lang="id-ID" altLang="en-US"/>
              <a:t>buat garisyang membentuk sudut</a:t>
            </a:r>
            <a:r>
              <a:rPr lang="en-US"/>
              <a:t>. Busur derajat pada umumnya terbuat dari plastik atau mika bening serta dilengkapi dengan garis-garis pembagi mulai dari sudut 0sampai dengan 180 namun ada pula yang dimulai dari sudut 0 sampai dengan 360</a:t>
            </a:r>
          </a:p>
        </p:txBody>
      </p:sp>
      <p:pic>
        <p:nvPicPr>
          <p:cNvPr id="5" name="Content Placeholder 4"/>
          <p:cNvPicPr>
            <a:picLocks noGrp="1" noChangeAspect="1"/>
          </p:cNvPicPr>
          <p:nvPr>
            <p:ph sz="half" idx="2"/>
          </p:nvPr>
        </p:nvPicPr>
        <p:blipFill>
          <a:blip r:embed="rId3" cstate="print"/>
          <a:stretch>
            <a:fillRect/>
          </a:stretch>
        </p:blipFill>
        <p:spPr>
          <a:xfrm>
            <a:off x="6172200" y="1905000"/>
            <a:ext cx="5830570" cy="344297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a:t>g</a:t>
            </a:r>
            <a:r>
              <a:rPr lang="en-US"/>
              <a:t>. Mal </a:t>
            </a:r>
          </a:p>
        </p:txBody>
      </p:sp>
      <p:sp>
        <p:nvSpPr>
          <p:cNvPr id="3" name="Content Placeholder 2"/>
          <p:cNvSpPr>
            <a:spLocks noGrp="1"/>
          </p:cNvSpPr>
          <p:nvPr>
            <p:ph sz="half" idx="1"/>
          </p:nvPr>
        </p:nvSpPr>
        <p:spPr/>
        <p:txBody>
          <a:bodyPr/>
          <a:lstStyle/>
          <a:p>
            <a:endParaRPr lang="en-US"/>
          </a:p>
          <a:p>
            <a:r>
              <a:rPr lang="en-US"/>
              <a:t>Mal Huruf dan Angka </a:t>
            </a:r>
          </a:p>
          <a:p>
            <a:r>
              <a:rPr lang="en-US"/>
              <a:t>Mal Busur (Kurva)/ Mal Lengkung</a:t>
            </a:r>
          </a:p>
          <a:p>
            <a:r>
              <a:rPr lang="en-US"/>
              <a:t>Mal Lingkaran </a:t>
            </a:r>
          </a:p>
        </p:txBody>
      </p:sp>
      <p:pic>
        <p:nvPicPr>
          <p:cNvPr id="46" name="Picture 44"/>
          <p:cNvPicPr>
            <a:picLocks noGrp="1" noChangeAspect="1"/>
          </p:cNvPicPr>
          <p:nvPr>
            <p:ph sz="half" idx="2"/>
          </p:nvPr>
        </p:nvPicPr>
        <p:blipFill>
          <a:blip r:embed="rId3" cstate="print"/>
          <a:stretch>
            <a:fillRect/>
          </a:stretch>
        </p:blipFill>
        <p:spPr>
          <a:xfrm>
            <a:off x="6279515" y="1134745"/>
            <a:ext cx="1945005" cy="2624455"/>
          </a:xfrm>
          <a:prstGeom prst="rect">
            <a:avLst/>
          </a:prstGeom>
          <a:noFill/>
          <a:ln w="9525">
            <a:noFill/>
          </a:ln>
        </p:spPr>
      </p:pic>
      <p:pic>
        <p:nvPicPr>
          <p:cNvPr id="39" name="Picture 35"/>
          <p:cNvPicPr>
            <a:picLocks noChangeAspect="1"/>
          </p:cNvPicPr>
          <p:nvPr/>
        </p:nvPicPr>
        <p:blipFill>
          <a:blip r:embed="rId4" cstate="print"/>
          <a:stretch>
            <a:fillRect/>
          </a:stretch>
        </p:blipFill>
        <p:spPr>
          <a:xfrm>
            <a:off x="6279515" y="4150995"/>
            <a:ext cx="4358005" cy="1578610"/>
          </a:xfrm>
          <a:prstGeom prst="rect">
            <a:avLst/>
          </a:prstGeom>
          <a:noFill/>
          <a:ln w="9525">
            <a:noFill/>
          </a:ln>
        </p:spPr>
      </p:pic>
      <p:pic>
        <p:nvPicPr>
          <p:cNvPr id="95" name="Picture 90"/>
          <p:cNvPicPr>
            <a:picLocks noChangeAspect="1"/>
          </p:cNvPicPr>
          <p:nvPr/>
        </p:nvPicPr>
        <p:blipFill>
          <a:blip r:embed="rId5" cstate="print"/>
          <a:stretch>
            <a:fillRect/>
          </a:stretch>
        </p:blipFill>
        <p:spPr>
          <a:xfrm>
            <a:off x="8747760" y="1134745"/>
            <a:ext cx="1880235" cy="2625090"/>
          </a:xfrm>
          <a:prstGeom prst="rect">
            <a:avLst/>
          </a:prstGeom>
          <a:noFill/>
          <a:ln w="9525">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a:p>
            <a:endParaRPr lang="en-US"/>
          </a:p>
          <a:p>
            <a:endParaRPr lang="en-US"/>
          </a:p>
          <a:p>
            <a:r>
              <a:rPr lang="en-US"/>
              <a:t>Mal Elips</a:t>
            </a:r>
          </a:p>
          <a:p>
            <a:r>
              <a:rPr lang="en-US"/>
              <a:t>Mal </a:t>
            </a:r>
            <a:r>
              <a:rPr lang="id-ID" altLang="en-US"/>
              <a:t>Segi Enam</a:t>
            </a:r>
          </a:p>
        </p:txBody>
      </p:sp>
      <p:pic>
        <p:nvPicPr>
          <p:cNvPr id="38" name="Picture 36"/>
          <p:cNvPicPr>
            <a:picLocks noGrp="1" noChangeAspect="1"/>
          </p:cNvPicPr>
          <p:nvPr>
            <p:ph sz="half" idx="2"/>
          </p:nvPr>
        </p:nvPicPr>
        <p:blipFill>
          <a:blip r:embed="rId3" cstate="print"/>
          <a:stretch>
            <a:fillRect/>
          </a:stretch>
        </p:blipFill>
        <p:spPr>
          <a:xfrm>
            <a:off x="6019800" y="1610995"/>
            <a:ext cx="5181600" cy="1760855"/>
          </a:xfrm>
          <a:prstGeom prst="rect">
            <a:avLst/>
          </a:prstGeom>
          <a:noFill/>
          <a:ln w="9525">
            <a:noFill/>
          </a:ln>
        </p:spPr>
      </p:pic>
      <p:pic>
        <p:nvPicPr>
          <p:cNvPr id="4" name="Picture 3" descr="mal segi 6"/>
          <p:cNvPicPr>
            <a:picLocks noChangeAspect="1"/>
          </p:cNvPicPr>
          <p:nvPr/>
        </p:nvPicPr>
        <p:blipFill>
          <a:blip r:embed="rId4" cstate="print"/>
          <a:stretch>
            <a:fillRect/>
          </a:stretch>
        </p:blipFill>
        <p:spPr>
          <a:xfrm>
            <a:off x="6019165" y="3629025"/>
            <a:ext cx="5182235" cy="280924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110" y="365125"/>
            <a:ext cx="10092690" cy="1325880"/>
          </a:xfrm>
        </p:spPr>
        <p:txBody>
          <a:bodyPr/>
          <a:lstStyle/>
          <a:p>
            <a:r>
              <a:rPr lang="id-ID" altLang="en-US"/>
              <a:t>h</a:t>
            </a:r>
            <a:r>
              <a:rPr lang="en-US"/>
              <a:t>. Jangka</a:t>
            </a:r>
          </a:p>
        </p:txBody>
      </p:sp>
      <p:sp>
        <p:nvSpPr>
          <p:cNvPr id="3" name="Content Placeholder 2"/>
          <p:cNvSpPr>
            <a:spLocks noGrp="1"/>
          </p:cNvSpPr>
          <p:nvPr>
            <p:ph sz="half" idx="1"/>
          </p:nvPr>
        </p:nvSpPr>
        <p:spPr/>
        <p:txBody>
          <a:bodyPr>
            <a:normAutofit fontScale="90000" lnSpcReduction="20000"/>
          </a:bodyPr>
          <a:lstStyle/>
          <a:p>
            <a:r>
              <a:rPr lang="en-US"/>
              <a:t>Jangka adalah alat gambar yang digunakan untuk membuat lingkaran dengan cara menancapkan salah satu ujung batang pada kertas gambar sebagai pusat lingkaran dan yang lain berfungsi sebagai pensil untuk menggambar garis.</a:t>
            </a:r>
          </a:p>
          <a:p>
            <a:r>
              <a:rPr lang="en-US"/>
              <a:t>Jangka besar yang dapat membuat lingkaran antara 100 sampai dengan 200 	mm. </a:t>
            </a:r>
          </a:p>
          <a:p>
            <a:r>
              <a:rPr lang="en-US"/>
              <a:t>Jangka sedang yang dapat membuat lingkaran antara 50 mm sampai dengan 	100 mm. </a:t>
            </a:r>
          </a:p>
          <a:p>
            <a:r>
              <a:rPr lang="en-US"/>
              <a:t>Jangka kecil yang dapat membuat lingkaran antara 5 sampai 50 mm. </a:t>
            </a:r>
          </a:p>
        </p:txBody>
      </p:sp>
      <p:pic>
        <p:nvPicPr>
          <p:cNvPr id="42" name="Picture 40"/>
          <p:cNvPicPr>
            <a:picLocks noGrp="1" noChangeAspect="1"/>
          </p:cNvPicPr>
          <p:nvPr>
            <p:ph sz="half" idx="2"/>
          </p:nvPr>
        </p:nvPicPr>
        <p:blipFill>
          <a:blip r:embed="rId3" cstate="print"/>
          <a:stretch>
            <a:fillRect/>
          </a:stretch>
        </p:blipFill>
        <p:spPr>
          <a:xfrm>
            <a:off x="7023100" y="1825625"/>
            <a:ext cx="3479165" cy="4351655"/>
          </a:xfrm>
          <a:prstGeom prst="rect">
            <a:avLst/>
          </a:prstGeom>
          <a:noFill/>
          <a:ln w="9525">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22730" y="365125"/>
            <a:ext cx="9831070" cy="1325880"/>
          </a:xfrm>
        </p:spPr>
        <p:txBody>
          <a:bodyPr vert="horz" wrap="square" lIns="91440" tIns="45720" rIns="91440" bIns="45720" rtlCol="0" anchor="ctr">
            <a:normAutofit/>
          </a:bodyPr>
          <a:lstStyle/>
          <a:p>
            <a:r>
              <a:rPr lang="id-ID" altLang="zh-CN" b="1" u="sng" dirty="0">
                <a:solidFill>
                  <a:schemeClr val="tx1"/>
                </a:solidFill>
              </a:rPr>
              <a:t>PENGERTIAN GAMBAR TEKNIK</a:t>
            </a:r>
          </a:p>
        </p:txBody>
      </p:sp>
      <p:sp>
        <p:nvSpPr>
          <p:cNvPr id="6" name="Flowchart: Multidocument 5"/>
          <p:cNvSpPr/>
          <p:nvPr/>
        </p:nvSpPr>
        <p:spPr>
          <a:xfrm>
            <a:off x="1523365" y="1691005"/>
            <a:ext cx="8792210" cy="462216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altLang="en-US" sz="2400"/>
              <a:t>	</a:t>
            </a:r>
            <a:r>
              <a:rPr lang="en-US" sz="2400"/>
              <a:t>Gambar merupakan sebuah alat untuk menyatakan maksud, terutama bagi orang-orang teknik. Oleh karena itu gambar sering juga disebut sebagai bahasa Teknik atau bahasa untuk sarjana teknik. Sebagai bahasa teknik, diharapkan sebuah gambar dapat meneruskan keterangan‐keterangan secara tepat &amp; obyektif.</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jangka"/>
          <p:cNvPicPr>
            <a:picLocks noGrp="1" noChangeAspect="1"/>
          </p:cNvPicPr>
          <p:nvPr>
            <p:ph sz="half" idx="1"/>
          </p:nvPr>
        </p:nvPicPr>
        <p:blipFill>
          <a:blip r:embed="rId3" cstate="print"/>
          <a:stretch>
            <a:fillRect/>
          </a:stretch>
        </p:blipFill>
        <p:spPr>
          <a:xfrm>
            <a:off x="2219325" y="587375"/>
            <a:ext cx="7025640" cy="607314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955" y="365125"/>
            <a:ext cx="10062845" cy="1325880"/>
          </a:xfrm>
        </p:spPr>
        <p:txBody>
          <a:bodyPr/>
          <a:lstStyle/>
          <a:p>
            <a:r>
              <a:rPr lang="id-ID" altLang="en-US"/>
              <a:t>i</a:t>
            </a:r>
            <a:r>
              <a:rPr lang="en-US"/>
              <a:t>. Rapido </a:t>
            </a:r>
          </a:p>
        </p:txBody>
      </p:sp>
      <p:sp>
        <p:nvSpPr>
          <p:cNvPr id="3" name="Content Placeholder 2"/>
          <p:cNvSpPr>
            <a:spLocks noGrp="1"/>
          </p:cNvSpPr>
          <p:nvPr>
            <p:ph sz="half" idx="1"/>
          </p:nvPr>
        </p:nvSpPr>
        <p:spPr/>
        <p:txBody>
          <a:bodyPr/>
          <a:lstStyle/>
          <a:p>
            <a:endParaRPr lang="en-US"/>
          </a:p>
          <a:p>
            <a:endParaRPr lang="en-US"/>
          </a:p>
          <a:p>
            <a:r>
              <a:rPr lang="en-US"/>
              <a:t>Rapido adalah alat gambar dengan tinta untuk menggambar pada kertas kalkir. Rapido memiliki bermacam-macam ukuran (yang menunjukkan ketebalan garis yang dihasilkan) mulai dari 0,1 mm sampai dengan 2,0 mm.</a:t>
            </a:r>
          </a:p>
        </p:txBody>
      </p:sp>
      <p:pic>
        <p:nvPicPr>
          <p:cNvPr id="48" name="Picture 46"/>
          <p:cNvPicPr>
            <a:picLocks noGrp="1" noChangeAspect="1"/>
          </p:cNvPicPr>
          <p:nvPr>
            <p:ph sz="half" idx="2"/>
          </p:nvPr>
        </p:nvPicPr>
        <p:blipFill>
          <a:blip r:embed="rId3" cstate="print"/>
          <a:stretch>
            <a:fillRect/>
          </a:stretch>
        </p:blipFill>
        <p:spPr>
          <a:xfrm>
            <a:off x="7045960" y="1089660"/>
            <a:ext cx="4806315" cy="4678680"/>
          </a:xfrm>
          <a:prstGeom prst="rect">
            <a:avLst/>
          </a:prstGeom>
          <a:noFill/>
          <a:ln w="9525">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410" y="365125"/>
            <a:ext cx="9851390" cy="1325880"/>
          </a:xfrm>
        </p:spPr>
        <p:txBody>
          <a:bodyPr/>
          <a:lstStyle/>
          <a:p>
            <a:r>
              <a:rPr lang="en-US"/>
              <a:t>i. Papan dan Meja Gambar </a:t>
            </a:r>
          </a:p>
        </p:txBody>
      </p:sp>
      <p:sp>
        <p:nvSpPr>
          <p:cNvPr id="3" name="Content Placeholder 2"/>
          <p:cNvSpPr>
            <a:spLocks noGrp="1"/>
          </p:cNvSpPr>
          <p:nvPr>
            <p:ph sz="half" idx="1"/>
          </p:nvPr>
        </p:nvSpPr>
        <p:spPr/>
        <p:txBody>
          <a:bodyPr/>
          <a:lstStyle/>
          <a:p>
            <a:endParaRPr lang="en-US"/>
          </a:p>
          <a:p>
            <a:endParaRPr lang="en-US"/>
          </a:p>
          <a:p>
            <a:r>
              <a:rPr lang="en-US"/>
              <a:t>Papan dan meja gambar harus mempunyai permukaan yang rata, lurus dan licin agar penggaris T dapat digeser. Ukuran papan gambar yang memadai untuk gambar teknik adalah panjang 1265 mm, lebar 915 dan tebal 30mm. </a:t>
            </a:r>
          </a:p>
        </p:txBody>
      </p:sp>
      <p:pic>
        <p:nvPicPr>
          <p:cNvPr id="50" name="Picture 48"/>
          <p:cNvPicPr>
            <a:picLocks noGrp="1" noChangeAspect="1"/>
          </p:cNvPicPr>
          <p:nvPr>
            <p:ph sz="half" idx="2"/>
          </p:nvPr>
        </p:nvPicPr>
        <p:blipFill>
          <a:blip r:embed="rId3" cstate="print"/>
          <a:stretch>
            <a:fillRect/>
          </a:stretch>
        </p:blipFill>
        <p:spPr>
          <a:xfrm>
            <a:off x="6790690" y="2014855"/>
            <a:ext cx="3943350" cy="3971925"/>
          </a:xfrm>
          <a:prstGeom prst="rect">
            <a:avLst/>
          </a:prstGeom>
          <a:noFill/>
          <a:ln w="9525">
            <a:noFill/>
          </a:ln>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760" y="365125"/>
            <a:ext cx="9972040" cy="1325880"/>
          </a:xfrm>
        </p:spPr>
        <p:txBody>
          <a:bodyPr/>
          <a:lstStyle/>
          <a:p>
            <a:r>
              <a:rPr lang="en-US"/>
              <a:t>3.Rangkuman</a:t>
            </a:r>
          </a:p>
        </p:txBody>
      </p:sp>
      <p:sp>
        <p:nvSpPr>
          <p:cNvPr id="3" name="Content Placeholder 2"/>
          <p:cNvSpPr>
            <a:spLocks noGrp="1"/>
          </p:cNvSpPr>
          <p:nvPr>
            <p:ph sz="half" idx="1"/>
          </p:nvPr>
        </p:nvSpPr>
        <p:spPr>
          <a:xfrm>
            <a:off x="838200" y="1825625"/>
            <a:ext cx="9547860" cy="4351655"/>
          </a:xfrm>
        </p:spPr>
        <p:txBody>
          <a:bodyPr/>
          <a:lstStyle/>
          <a:p>
            <a:endParaRPr lang="en-US"/>
          </a:p>
          <a:p>
            <a:r>
              <a:rPr lang="en-US" sz="2800"/>
              <a:t>Alat-alat yang sering dipakai dalam menggambar teknik di antaranya : Kertas gambar yang sesuai standar (ukurannya), pensil atau rapido, jangka dan kelengkapannya, macam-macam mistar (mistar segitiga, mistar T), mal busur (kurva), mal huruf dan angka, penghapus, peruncing pensil, dan meja gambar serta perlengkapannya. </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265" y="365125"/>
            <a:ext cx="10122535" cy="1325880"/>
          </a:xfrm>
        </p:spPr>
        <p:txBody>
          <a:bodyPr/>
          <a:lstStyle/>
          <a:p>
            <a:r>
              <a:rPr lang="en-US"/>
              <a:t>4.Tes formatif</a:t>
            </a:r>
          </a:p>
        </p:txBody>
      </p:sp>
      <p:sp>
        <p:nvSpPr>
          <p:cNvPr id="3" name="Content Placeholder 2"/>
          <p:cNvSpPr>
            <a:spLocks noGrp="1"/>
          </p:cNvSpPr>
          <p:nvPr>
            <p:ph sz="half" idx="1"/>
          </p:nvPr>
        </p:nvSpPr>
        <p:spPr>
          <a:xfrm>
            <a:off x="838200" y="1825625"/>
            <a:ext cx="9033510" cy="4351655"/>
          </a:xfrm>
        </p:spPr>
        <p:txBody>
          <a:bodyPr/>
          <a:lstStyle/>
          <a:p>
            <a:r>
              <a:rPr lang="en-US"/>
              <a:t>1) Menurut pendapat anda, mengapa gambar manual masih </a:t>
            </a:r>
            <a:r>
              <a:rPr lang="id-ID" altLang="en-US"/>
              <a:t>	</a:t>
            </a:r>
            <a:r>
              <a:rPr lang="en-US"/>
              <a:t>dijadikan sebagai salah satu media menyampaikan </a:t>
            </a:r>
            <a:r>
              <a:rPr lang="id-ID" altLang="en-US"/>
              <a:t>	</a:t>
            </a:r>
            <a:r>
              <a:rPr lang="en-US"/>
              <a:t>sebuah ide? </a:t>
            </a:r>
          </a:p>
          <a:p>
            <a:r>
              <a:rPr lang="en-US"/>
              <a:t>2) Apa saja peralatan yang umum digunakan dalam membuat </a:t>
            </a:r>
            <a:r>
              <a:rPr lang="id-ID" altLang="en-US"/>
              <a:t>	</a:t>
            </a:r>
            <a:r>
              <a:rPr lang="en-US"/>
              <a:t>gambar teknik?</a:t>
            </a:r>
          </a:p>
          <a:p>
            <a:r>
              <a:rPr lang="en-US"/>
              <a:t>3) Jelaskan yang anda fahami tentang jenis-jenis pensil ! </a:t>
            </a:r>
          </a:p>
          <a:p>
            <a:r>
              <a:rPr lang="en-US"/>
              <a:t>4) Apa perbedaan dan persamaa pengaris T dengan penggaris </a:t>
            </a:r>
            <a:r>
              <a:rPr lang="id-ID" altLang="en-US"/>
              <a:t>	</a:t>
            </a:r>
            <a:r>
              <a:rPr lang="en-US"/>
              <a:t>siku ? </a:t>
            </a:r>
          </a:p>
          <a:p>
            <a:r>
              <a:rPr lang="en-US"/>
              <a:t>5) Uraikan jenis-jenis mal gambar beserta fungsinya ! </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2"/>
            </p:custDataLst>
          </p:nvPr>
        </p:nvSpPr>
        <p:spPr/>
        <p:txBody>
          <a:bodyPr/>
          <a:lstStyle/>
          <a:p>
            <a:r>
              <a:rPr lang="id-ID" altLang="en-US"/>
              <a:t>TERIMA KASIH</a:t>
            </a:r>
          </a:p>
        </p:txBody>
      </p:sp>
      <p:sp>
        <p:nvSpPr>
          <p:cNvPr id="11" name="文本占位符 10"/>
          <p:cNvSpPr>
            <a:spLocks noGrp="1"/>
          </p:cNvSpPr>
          <p:nvPr>
            <p:ph type="body" idx="1"/>
            <p:custDataLst>
              <p:tags r:id="rId3"/>
            </p:custDataLst>
          </p:nvPr>
        </p:nvSpPr>
        <p:spPr/>
        <p:txBody>
          <a:bodyPr>
            <a:normAutofit lnSpcReduction="10000"/>
          </a:bodyPr>
          <a:lstStyle/>
          <a:p>
            <a:r>
              <a:rPr lang="id-ID" altLang="en-US" dirty="0"/>
              <a:t>SAMPAI JUMPA PADA PERTEMUAN SELANJUTNYA</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032000" y="845185"/>
          <a:ext cx="8414385" cy="529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Diagram 4"/>
          <p:cNvGraphicFramePr/>
          <p:nvPr/>
        </p:nvGraphicFramePr>
        <p:xfrm>
          <a:off x="378460" y="492760"/>
          <a:ext cx="11435715" cy="5614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285" y="365125"/>
            <a:ext cx="10458450" cy="1325880"/>
          </a:xfrm>
        </p:spPr>
        <p:txBody>
          <a:bodyPr/>
          <a:lstStyle/>
          <a:p>
            <a:r>
              <a:rPr lang="en-US"/>
              <a:t>Internasional Standardization for organization</a:t>
            </a:r>
          </a:p>
        </p:txBody>
      </p:sp>
      <p:graphicFrame>
        <p:nvGraphicFramePr>
          <p:cNvPr id="7" name="Diagram 6"/>
          <p:cNvGraphicFramePr/>
          <p:nvPr/>
        </p:nvGraphicFramePr>
        <p:xfrm>
          <a:off x="1540510" y="962025"/>
          <a:ext cx="10160000" cy="5418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Alat dan Perlengkapan Gambar</a:t>
            </a:r>
          </a:p>
        </p:txBody>
      </p:sp>
      <p:sp>
        <p:nvSpPr>
          <p:cNvPr id="3" name="Content Placeholder 2"/>
          <p:cNvSpPr>
            <a:spLocks noGrp="1"/>
          </p:cNvSpPr>
          <p:nvPr>
            <p:ph sz="half" idx="1"/>
          </p:nvPr>
        </p:nvSpPr>
        <p:spPr/>
        <p:txBody>
          <a:bodyPr/>
          <a:lstStyle/>
          <a:p>
            <a:r>
              <a:rPr lang="en-US" sz="2800"/>
              <a:t>a. Kertas Gambar</a:t>
            </a:r>
            <a:r>
              <a:rPr lang="en-US"/>
              <a:t> </a:t>
            </a:r>
          </a:p>
          <a:p>
            <a:r>
              <a:rPr lang="en-US"/>
              <a:t>Kertas yang biasa digunakan untuk membuat gambar teknik adalah kertas gambar berwarna putih yang permukaannya tidak kasar. Apabila kertas gambar kasar akan sulit menarik garis lurus dengan tinta. </a:t>
            </a:r>
          </a:p>
          <a:p>
            <a:pPr>
              <a:buFont typeface="Wingdings" panose="05000000000000000000" charset="0"/>
              <a:buChar char=""/>
            </a:pPr>
            <a:r>
              <a:rPr lang="en-US"/>
              <a:t>Kertas </a:t>
            </a:r>
            <a:r>
              <a:rPr lang="id-ID" altLang="en-US"/>
              <a:t>Kalkir</a:t>
            </a:r>
          </a:p>
          <a:p>
            <a:pPr>
              <a:buFont typeface="Wingdings" panose="05000000000000000000" charset="0"/>
              <a:buChar char=""/>
            </a:pPr>
            <a:r>
              <a:rPr lang="en-US"/>
              <a:t>Kertas </a:t>
            </a:r>
            <a:r>
              <a:rPr lang="id-ID" altLang="en-US"/>
              <a:t>Bagan</a:t>
            </a:r>
          </a:p>
          <a:p>
            <a:pPr>
              <a:buFont typeface="Wingdings" panose="05000000000000000000" charset="0"/>
              <a:buChar char=""/>
            </a:pPr>
            <a:r>
              <a:rPr lang="en-US"/>
              <a:t>Kertas </a:t>
            </a:r>
            <a:r>
              <a:rPr lang="id-ID" altLang="en-US"/>
              <a:t>Putih</a:t>
            </a:r>
          </a:p>
        </p:txBody>
      </p:sp>
      <p:pic>
        <p:nvPicPr>
          <p:cNvPr id="5" name="Content Placeholder 4"/>
          <p:cNvPicPr>
            <a:picLocks noGrp="1" noChangeAspect="1"/>
          </p:cNvPicPr>
          <p:nvPr>
            <p:ph sz="half" idx="2"/>
          </p:nvPr>
        </p:nvPicPr>
        <p:blipFill>
          <a:blip r:embed="rId3" cstate="print"/>
          <a:stretch>
            <a:fillRect/>
          </a:stretch>
        </p:blipFill>
        <p:spPr>
          <a:xfrm>
            <a:off x="6172200" y="2173605"/>
            <a:ext cx="5181600" cy="365442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pic>
        <p:nvPicPr>
          <p:cNvPr id="5" name="Content Placeholder 4" descr="KALKIR"/>
          <p:cNvPicPr>
            <a:picLocks noGrp="1" noChangeAspect="1"/>
          </p:cNvPicPr>
          <p:nvPr>
            <p:ph sz="half" idx="1"/>
          </p:nvPr>
        </p:nvPicPr>
        <p:blipFill>
          <a:blip r:embed="rId3" cstate="print"/>
          <a:stretch>
            <a:fillRect/>
          </a:stretch>
        </p:blipFill>
        <p:spPr>
          <a:xfrm>
            <a:off x="1826895" y="2217420"/>
            <a:ext cx="2085975" cy="2810510"/>
          </a:xfrm>
          <a:prstGeom prst="rect">
            <a:avLst/>
          </a:prstGeom>
        </p:spPr>
      </p:pic>
      <p:pic>
        <p:nvPicPr>
          <p:cNvPr id="8" name="Content Placeholder 7" descr="KNI_Milimeter_Block_02-se"/>
          <p:cNvPicPr>
            <a:picLocks noGrp="1" noChangeAspect="1"/>
          </p:cNvPicPr>
          <p:nvPr>
            <p:ph sz="half" idx="2"/>
          </p:nvPr>
        </p:nvPicPr>
        <p:blipFill>
          <a:blip r:embed="rId4" cstate="print"/>
          <a:stretch>
            <a:fillRect/>
          </a:stretch>
        </p:blipFill>
        <p:spPr>
          <a:xfrm>
            <a:off x="4803775" y="2217420"/>
            <a:ext cx="2207260" cy="2916555"/>
          </a:xfrm>
          <a:prstGeom prst="rect">
            <a:avLst/>
          </a:prstGeom>
        </p:spPr>
      </p:pic>
      <p:pic>
        <p:nvPicPr>
          <p:cNvPr id="10" name="Picture 9" descr="hvs"/>
          <p:cNvPicPr>
            <a:picLocks noChangeAspect="1"/>
          </p:cNvPicPr>
          <p:nvPr/>
        </p:nvPicPr>
        <p:blipFill>
          <a:blip r:embed="rId5" cstate="print"/>
          <a:stretch>
            <a:fillRect/>
          </a:stretch>
        </p:blipFill>
        <p:spPr>
          <a:xfrm>
            <a:off x="7960995" y="2217420"/>
            <a:ext cx="2856865" cy="2339340"/>
          </a:xfrm>
          <a:prstGeom prst="rect">
            <a:avLst/>
          </a:prstGeom>
        </p:spPr>
      </p:pic>
      <p:sp>
        <p:nvSpPr>
          <p:cNvPr id="11" name="Rounded Rectangle 10"/>
          <p:cNvSpPr/>
          <p:nvPr/>
        </p:nvSpPr>
        <p:spPr>
          <a:xfrm>
            <a:off x="1419860" y="5498465"/>
            <a:ext cx="2583180" cy="543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en-US" b="1"/>
              <a:t>Kertas Kalkir</a:t>
            </a:r>
          </a:p>
        </p:txBody>
      </p:sp>
      <p:sp>
        <p:nvSpPr>
          <p:cNvPr id="12" name="Rounded Rectangle 11"/>
          <p:cNvSpPr/>
          <p:nvPr/>
        </p:nvSpPr>
        <p:spPr>
          <a:xfrm>
            <a:off x="4803775" y="5498465"/>
            <a:ext cx="2207895" cy="543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en-US" b="1"/>
              <a:t>Kertas Bagan</a:t>
            </a:r>
          </a:p>
        </p:txBody>
      </p:sp>
      <p:sp>
        <p:nvSpPr>
          <p:cNvPr id="13" name="Rounded Rectangle 12"/>
          <p:cNvSpPr/>
          <p:nvPr/>
        </p:nvSpPr>
        <p:spPr>
          <a:xfrm>
            <a:off x="8098155" y="5498465"/>
            <a:ext cx="2583180" cy="543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en-US" b="1"/>
              <a:t>Kertas Putih</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9745"/>
            <a:ext cx="10515600" cy="1325563"/>
          </a:xfrm>
        </p:spPr>
        <p:txBody>
          <a:bodyPr/>
          <a:lstStyle/>
          <a:p>
            <a:r>
              <a:rPr lang="id-ID" altLang="en-US"/>
              <a:t>Ukuran Kertas Gambar</a:t>
            </a:r>
          </a:p>
        </p:txBody>
      </p:sp>
      <p:graphicFrame>
        <p:nvGraphicFramePr>
          <p:cNvPr id="5" name="Content Placeholder 4"/>
          <p:cNvGraphicFramePr>
            <a:graphicFrameLocks noGrp="1"/>
          </p:cNvGraphicFramePr>
          <p:nvPr>
            <p:ph sz="half" idx="1"/>
          </p:nvPr>
        </p:nvGraphicFramePr>
        <p:xfrm>
          <a:off x="1532255" y="1825625"/>
          <a:ext cx="7844155" cy="2225040"/>
        </p:xfrm>
        <a:graphic>
          <a:graphicData uri="http://schemas.openxmlformats.org/drawingml/2006/table">
            <a:tbl>
              <a:tblPr firstRow="1" bandRow="1">
                <a:tableStyleId>{073A0DAA-6AF3-43AB-8588-CEC1D06C72B9}</a:tableStyleId>
              </a:tblPr>
              <a:tblGrid>
                <a:gridCol w="2152015"/>
                <a:gridCol w="2846070"/>
                <a:gridCol w="2846070"/>
              </a:tblGrid>
              <a:tr h="370840">
                <a:tc>
                  <a:txBody>
                    <a:bodyPr/>
                    <a:lstStyle/>
                    <a:p>
                      <a:r>
                        <a:rPr lang="en-US" dirty="0" smtClean="0"/>
                        <a:t>UKURAN</a:t>
                      </a:r>
                      <a:endParaRPr lang="en-US" dirty="0"/>
                    </a:p>
                  </a:txBody>
                  <a:tcPr/>
                </a:tc>
                <a:tc>
                  <a:txBody>
                    <a:bodyPr/>
                    <a:lstStyle/>
                    <a:p>
                      <a:r>
                        <a:rPr lang="en-US" dirty="0" smtClean="0"/>
                        <a:t>LEBAR (mm)</a:t>
                      </a:r>
                      <a:endParaRPr lang="en-US" dirty="0"/>
                    </a:p>
                  </a:txBody>
                  <a:tcPr/>
                </a:tc>
                <a:tc>
                  <a:txBody>
                    <a:bodyPr/>
                    <a:lstStyle/>
                    <a:p>
                      <a:r>
                        <a:rPr lang="en-US" dirty="0" smtClean="0"/>
                        <a:t>PANJANG (mm)</a:t>
                      </a:r>
                      <a:endParaRPr lang="en-US" dirty="0"/>
                    </a:p>
                  </a:txBody>
                  <a:tcPr/>
                </a:tc>
              </a:tr>
              <a:tr h="370840">
                <a:tc>
                  <a:txBody>
                    <a:bodyPr/>
                    <a:lstStyle/>
                    <a:p>
                      <a:r>
                        <a:rPr lang="en-US" dirty="0" smtClean="0"/>
                        <a:t>A0</a:t>
                      </a:r>
                      <a:endParaRPr lang="en-US" dirty="0"/>
                    </a:p>
                  </a:txBody>
                  <a:tcPr/>
                </a:tc>
                <a:tc>
                  <a:txBody>
                    <a:bodyPr/>
                    <a:lstStyle/>
                    <a:p>
                      <a:r>
                        <a:rPr lang="en-US" dirty="0" smtClean="0"/>
                        <a:t>841</a:t>
                      </a:r>
                      <a:endParaRPr lang="en-US" dirty="0"/>
                    </a:p>
                  </a:txBody>
                  <a:tcPr/>
                </a:tc>
                <a:tc>
                  <a:txBody>
                    <a:bodyPr/>
                    <a:lstStyle/>
                    <a:p>
                      <a:r>
                        <a:rPr lang="en-US" dirty="0" smtClean="0"/>
                        <a:t>1189</a:t>
                      </a:r>
                      <a:endParaRPr lang="en-US" dirty="0"/>
                    </a:p>
                  </a:txBody>
                  <a:tcPr/>
                </a:tc>
              </a:tr>
              <a:tr h="370840">
                <a:tc>
                  <a:txBody>
                    <a:bodyPr/>
                    <a:lstStyle/>
                    <a:p>
                      <a:r>
                        <a:rPr lang="en-US" dirty="0" smtClean="0"/>
                        <a:t>A1</a:t>
                      </a:r>
                      <a:endParaRPr lang="en-US" dirty="0"/>
                    </a:p>
                  </a:txBody>
                  <a:tcPr/>
                </a:tc>
                <a:tc>
                  <a:txBody>
                    <a:bodyPr/>
                    <a:lstStyle/>
                    <a:p>
                      <a:r>
                        <a:rPr lang="en-US" dirty="0" smtClean="0"/>
                        <a:t>594</a:t>
                      </a:r>
                      <a:endParaRPr lang="en-US" dirty="0"/>
                    </a:p>
                  </a:txBody>
                  <a:tcPr/>
                </a:tc>
                <a:tc>
                  <a:txBody>
                    <a:bodyPr/>
                    <a:lstStyle/>
                    <a:p>
                      <a:r>
                        <a:rPr lang="en-US" dirty="0" smtClean="0"/>
                        <a:t>841</a:t>
                      </a:r>
                      <a:endParaRPr lang="en-US" dirty="0"/>
                    </a:p>
                  </a:txBody>
                  <a:tcPr/>
                </a:tc>
              </a:tr>
              <a:tr h="370840">
                <a:tc>
                  <a:txBody>
                    <a:bodyPr/>
                    <a:lstStyle/>
                    <a:p>
                      <a:r>
                        <a:rPr lang="en-US" dirty="0" smtClean="0"/>
                        <a:t>A2</a:t>
                      </a:r>
                      <a:endParaRPr lang="en-US" dirty="0"/>
                    </a:p>
                  </a:txBody>
                  <a:tcPr/>
                </a:tc>
                <a:tc>
                  <a:txBody>
                    <a:bodyPr/>
                    <a:lstStyle/>
                    <a:p>
                      <a:r>
                        <a:rPr lang="en-US" dirty="0" smtClean="0"/>
                        <a:t>420</a:t>
                      </a:r>
                      <a:endParaRPr lang="en-US" dirty="0"/>
                    </a:p>
                  </a:txBody>
                  <a:tcPr/>
                </a:tc>
                <a:tc>
                  <a:txBody>
                    <a:bodyPr/>
                    <a:lstStyle/>
                    <a:p>
                      <a:r>
                        <a:rPr lang="en-US" dirty="0" smtClean="0"/>
                        <a:t>594</a:t>
                      </a:r>
                      <a:endParaRPr lang="en-US" dirty="0"/>
                    </a:p>
                  </a:txBody>
                  <a:tcPr/>
                </a:tc>
              </a:tr>
              <a:tr h="370840">
                <a:tc>
                  <a:txBody>
                    <a:bodyPr/>
                    <a:lstStyle/>
                    <a:p>
                      <a:r>
                        <a:rPr lang="en-US" dirty="0" smtClean="0"/>
                        <a:t>A3</a:t>
                      </a:r>
                      <a:endParaRPr lang="en-US" dirty="0"/>
                    </a:p>
                  </a:txBody>
                  <a:tcPr/>
                </a:tc>
                <a:tc>
                  <a:txBody>
                    <a:bodyPr/>
                    <a:lstStyle/>
                    <a:p>
                      <a:r>
                        <a:rPr lang="en-US" dirty="0" smtClean="0"/>
                        <a:t>297</a:t>
                      </a:r>
                      <a:endParaRPr lang="en-US" dirty="0"/>
                    </a:p>
                  </a:txBody>
                  <a:tcPr/>
                </a:tc>
                <a:tc>
                  <a:txBody>
                    <a:bodyPr/>
                    <a:lstStyle/>
                    <a:p>
                      <a:r>
                        <a:rPr lang="en-US" dirty="0" smtClean="0"/>
                        <a:t>420</a:t>
                      </a:r>
                      <a:endParaRPr lang="en-US" dirty="0"/>
                    </a:p>
                  </a:txBody>
                  <a:tcPr/>
                </a:tc>
              </a:tr>
              <a:tr h="370840">
                <a:tc>
                  <a:txBody>
                    <a:bodyPr/>
                    <a:lstStyle/>
                    <a:p>
                      <a:r>
                        <a:rPr lang="en-US" dirty="0" smtClean="0"/>
                        <a:t>A4</a:t>
                      </a:r>
                      <a:endParaRPr lang="en-US" dirty="0"/>
                    </a:p>
                  </a:txBody>
                  <a:tcPr/>
                </a:tc>
                <a:tc>
                  <a:txBody>
                    <a:bodyPr/>
                    <a:lstStyle/>
                    <a:p>
                      <a:r>
                        <a:rPr lang="en-US" dirty="0" smtClean="0"/>
                        <a:t>210</a:t>
                      </a:r>
                      <a:endParaRPr lang="en-US" dirty="0"/>
                    </a:p>
                  </a:txBody>
                  <a:tcPr/>
                </a:tc>
                <a:tc>
                  <a:txBody>
                    <a:bodyPr/>
                    <a:lstStyle/>
                    <a:p>
                      <a:r>
                        <a:rPr lang="en-US" dirty="0" smtClean="0"/>
                        <a:t>297</a:t>
                      </a:r>
                      <a:endParaRPr lang="en-US" dirty="0"/>
                    </a:p>
                  </a:txBody>
                  <a:tcPr/>
                </a:tc>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 Pensil </a:t>
            </a:r>
          </a:p>
        </p:txBody>
      </p:sp>
      <p:sp>
        <p:nvSpPr>
          <p:cNvPr id="3" name="Content Placeholder 2"/>
          <p:cNvSpPr>
            <a:spLocks noGrp="1"/>
          </p:cNvSpPr>
          <p:nvPr>
            <p:ph sz="half" idx="1"/>
          </p:nvPr>
        </p:nvSpPr>
        <p:spPr/>
        <p:txBody>
          <a:bodyPr>
            <a:normAutofit fontScale="92500"/>
          </a:bodyPr>
          <a:lstStyle/>
          <a:p>
            <a:r>
              <a:rPr lang="en-US"/>
              <a:t>Pensil adalah alat gambar yang paling sering dipakai untuk latihan </a:t>
            </a:r>
            <a:r>
              <a:rPr lang="id-ID" altLang="en-US"/>
              <a:t>dan membuat</a:t>
            </a:r>
            <a:r>
              <a:rPr lang="en-US"/>
              <a:t> gambar teknik dasar.</a:t>
            </a:r>
          </a:p>
          <a:p>
            <a:r>
              <a:rPr lang="en-US"/>
              <a:t> </a:t>
            </a:r>
            <a:r>
              <a:rPr lang="id-ID" altLang="en-US"/>
              <a:t>Menurut jenisnya p</a:t>
            </a:r>
            <a:r>
              <a:rPr lang="en-US"/>
              <a:t>ensil terdiri dari </a:t>
            </a:r>
            <a:r>
              <a:rPr lang="id-ID" altLang="en-US">
                <a:solidFill>
                  <a:srgbClr val="FF0000"/>
                </a:solidFill>
              </a:rPr>
              <a:t>Pensil Potlot (Pensil Batang)</a:t>
            </a:r>
            <a:r>
              <a:rPr lang="en-US">
                <a:solidFill>
                  <a:srgbClr val="FF0000"/>
                </a:solidFill>
              </a:rPr>
              <a:t> dan </a:t>
            </a:r>
            <a:r>
              <a:rPr lang="id-ID" altLang="en-US">
                <a:solidFill>
                  <a:srgbClr val="FF0000"/>
                </a:solidFill>
              </a:rPr>
              <a:t>P</a:t>
            </a:r>
            <a:r>
              <a:rPr lang="en-US">
                <a:solidFill>
                  <a:srgbClr val="FF0000"/>
                </a:solidFill>
              </a:rPr>
              <a:t>ensil </a:t>
            </a:r>
            <a:r>
              <a:rPr lang="id-ID" altLang="en-US">
                <a:solidFill>
                  <a:srgbClr val="FF0000"/>
                </a:solidFill>
              </a:rPr>
              <a:t>Mekanik </a:t>
            </a:r>
            <a:r>
              <a:rPr lang="en-US">
                <a:solidFill>
                  <a:srgbClr val="FF0000"/>
                </a:solidFill>
              </a:rPr>
              <a:t>.</a:t>
            </a:r>
          </a:p>
          <a:p>
            <a:r>
              <a:rPr lang="en-US"/>
              <a:t> Pensil gambar yang diproduksi pabrik mempunyai tingkat kekerasan yang berbeda-beda. Tingkat kekerasan tersebut dilambangkan dengan huruf yang merupakan singkatan dari Bahasa Inggris seperti: </a:t>
            </a:r>
            <a:r>
              <a:rPr lang="en-US">
                <a:solidFill>
                  <a:srgbClr val="FF0000"/>
                </a:solidFill>
              </a:rPr>
              <a:t>F untuk Firm, H untuk Hard dan B untuk Black. </a:t>
            </a:r>
          </a:p>
        </p:txBody>
      </p:sp>
      <p:pic>
        <p:nvPicPr>
          <p:cNvPr id="5" name="Content Placeholder 4" descr="PENSIL"/>
          <p:cNvPicPr>
            <a:picLocks noGrp="1" noChangeAspect="1"/>
          </p:cNvPicPr>
          <p:nvPr>
            <p:ph sz="half" idx="2"/>
          </p:nvPr>
        </p:nvPicPr>
        <p:blipFill>
          <a:blip r:embed="rId3" cstate="print"/>
          <a:stretch>
            <a:fillRect/>
          </a:stretch>
        </p:blipFill>
        <p:spPr>
          <a:xfrm>
            <a:off x="6804025" y="1969135"/>
            <a:ext cx="4364355" cy="350012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ckground"/>
  <p:tag name="KSO_WM_TEMPLATE_INDEX" val="20180950"/>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ckground"/>
  <p:tag name="KSO_WM_TEMPLATE_INDEX" val="20180950"/>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50_1"/>
  <p:tag name="KSO_WM_TEMPLATE_CATEGORY" val="custom"/>
  <p:tag name="KSO_WM_TEMPLATE_INDEX" val="20181636"/>
  <p:tag name="KSO_WM_TEMPLATE_SUBCATEGORY" val="combine"/>
  <p:tag name="KSO_WM_TEMPLATE_THUMBS_INDEX" val="1、4、5、6、12、13、18、2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sectionTitle"/>
  <p:tag name="KSO_WM_BEAUTIFY_FLAG" val="#wm#"/>
  <p:tag name="KSO_WM_COMBINE_RELATE_SLIDE_ID" val="background20180950_6"/>
  <p:tag name="KSO_WM_TEMPLATE_CATEGORY" val="custom"/>
  <p:tag name="KSO_WM_TEMPLATE_INDEX" val="20181636"/>
  <p:tag name="KSO_WM_SLIDE_ID" val="custom20181636_12"/>
  <p:tag name="KSO_WM_SLIDE_INDEX" val="12"/>
  <p:tag name="KSO_WM_TEMPLATE_SUBCATEGORY" val="combine"/>
</p:tagLst>
</file>

<file path=ppt/tags/tag3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PRESET_TEXT" val="SECTION TITLE"/>
  <p:tag name="KSO_WM_TEMPLATE_CATEGORY" val="custom"/>
  <p:tag name="KSO_WM_TEMPLATE_INDEX" val="20181636"/>
  <p:tag name="KSO_WM_UNIT_ID" val="custom20181636_12*a*1"/>
</p:tagLst>
</file>

<file path=ppt/tags/tag32.xml><?xml version="1.0" encoding="utf-8"?>
<p:tagLst xmlns:a="http://schemas.openxmlformats.org/drawingml/2006/main" xmlns:r="http://schemas.openxmlformats.org/officeDocument/2006/relationships" xmlns:p="http://schemas.openxmlformats.org/presentationml/2006/main">
  <p:tag name="KSO_WM_UNIT_TYPE" val="f"/>
  <p:tag name="KSO_WM_UNIT_INDEX" val="1"/>
  <p:tag name="KSO_WM_UNIT_LAYERLEVEL" val="1"/>
  <p:tag name="KSO_WM_UNIT_VALUE" val="48"/>
  <p:tag name="KSO_WM_UNIT_HIGHLIGHT" val="0"/>
  <p:tag name="KSO_WM_UNIT_COMPATIBLE" val="0"/>
  <p:tag name="KSO_WM_UNIT_CLEAR" val="0"/>
  <p:tag name="KSO_WM_UNIT_PRESET_TEXT_INDEX" val="4"/>
  <p:tag name="KSO_WM_UNIT_PRESET_TEXT_LEN" val="57"/>
  <p:tag name="KSO_WM_BEAUTIFY_FLAG" val="#wm#"/>
  <p:tag name="KSO_WM_TAG_VERSION" val="1.0"/>
  <p:tag name="KSO_WM_TEMPLATE_CATEGORY" val="custom"/>
  <p:tag name="KSO_WM_TEMPLATE_INDEX" val="20181636"/>
  <p:tag name="KSO_WM_UNIT_ID" val="custom20181636_12*f*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COMBINE_RELATE_SLIDE_ID" val="background20180950_1"/>
  <p:tag name="KSO_WM_TEMPLATE_CATEGORY" val="custom"/>
  <p:tag name="KSO_WM_TEMPLATE_INDEX" val="20181636"/>
  <p:tag name="KSO_WM_SLIDE_ID" val="custom20181636_1"/>
  <p:tag name="KSO_WM_SLIDE_INDEX" val="1"/>
  <p:tag name="KSO_WM_TEMPLATE_SUBCATEGORY" val="combine"/>
  <p:tag name="KSO_WM_TEMPLATE_THUMBS_INDEX" val="1、4、5、6、12、13、18、20"/>
</p:tagLst>
</file>

<file path=ppt/tags/tag5.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UNIT_LAYERLEVEL" val="1"/>
  <p:tag name="KSO_WM_UNIT_VALUE" val="46"/>
  <p:tag name="KSO_WM_UNIT_ISCONTENTSTITLE" val="0"/>
  <p:tag name="KSO_WM_UNIT_HIGHLIGHT" val="0"/>
  <p:tag name="KSO_WM_UNIT_COMPATIBLE" val="0"/>
  <p:tag name="KSO_WM_UNIT_CLEAR" val="0"/>
  <p:tag name="KSO_WM_BEAUTIFY_FLAG" val="#wm#"/>
  <p:tag name="KSO_WM_TAG_VERSION" val="1.0"/>
  <p:tag name="KSO_WM_UNIT_PRESET_TEXT" val="Steady and contracted business summary"/>
  <p:tag name="KSO_WM_TEMPLATE_CATEGORY" val="custom"/>
  <p:tag name="KSO_WM_TEMPLATE_INDEX" val="20181636"/>
  <p:tag name="KSO_WM_UNIT_ID" val="custom20181636_1*b*1"/>
</p:tagLst>
</file>

<file path=ppt/tags/tag6.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2"/>
  <p:tag name="KSO_WM_SLIDE_LAYOUT" val="a_f"/>
  <p:tag name="KSO_WM_BEAUTIFY_FLAG" val="#wm#"/>
  <p:tag name="KSO_WM_SLIDE_TYPE" val="text"/>
  <p:tag name="KSO_WM_SLIDE_ITEM_CNT" val="2"/>
  <p:tag name="KSO_WM_TAG_VERSION" val="1.0"/>
  <p:tag name="KSO_WM_COMBINE_RELATE_SLIDE_ID" val="background20180950_3"/>
  <p:tag name="KSO_WM_TEMPLATE_CATEGORY" val="custom"/>
  <p:tag name="KSO_WM_TEMPLATE_INDEX" val="20181636"/>
  <p:tag name="KSO_WM_SLIDE_ID" val="custom20181636_3"/>
  <p:tag name="KSO_WM_SLIDE_INDEX" val="3"/>
  <p:tag name="KSO_WM_TEMPLATE_SUBCATEGORY" val="combine"/>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4"/>
  <p:tag name="KSO_WM_UNIT_LAYERLEVEL" val="1"/>
  <p:tag name="KSO_WM_UNIT_INDEX" val="1"/>
  <p:tag name="KSO_WM_UNIT_TYPE" val="a"/>
  <p:tag name="KSO_WM_TEMPLATE_CATEGORY" val="custom"/>
  <p:tag name="KSO_WM_TEMPLATE_INDEX" val="20181636"/>
  <p:tag name="KSO_WM_UNIT_ID" val="custom20181636_3*a*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6"/>
</p:tagLst>
</file>

<file path=ppt/theme/theme1.xml><?xml version="1.0" encoding="utf-8"?>
<a:theme xmlns:a="http://schemas.openxmlformats.org/drawingml/2006/main" name="1_Office 主题​​">
  <a:themeElements>
    <a:clrScheme name="102604">
      <a:dk1>
        <a:sysClr val="windowText" lastClr="000000"/>
      </a:dk1>
      <a:lt1>
        <a:sysClr val="window" lastClr="FFFFFF"/>
      </a:lt1>
      <a:dk2>
        <a:srgbClr val="44546A"/>
      </a:dk2>
      <a:lt2>
        <a:srgbClr val="333F50"/>
      </a:lt2>
      <a:accent1>
        <a:srgbClr val="44546A"/>
      </a:accent1>
      <a:accent2>
        <a:srgbClr val="FFFFFF"/>
      </a:accent2>
      <a:accent3>
        <a:srgbClr val="A5A5A5"/>
      </a:accent3>
      <a:accent4>
        <a:srgbClr val="000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Custom</PresentationFormat>
  <Paragraphs>112</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主题​​</vt:lpstr>
      <vt:lpstr>Slide 1</vt:lpstr>
      <vt:lpstr>PENGERTIAN GAMBAR TEKNIK</vt:lpstr>
      <vt:lpstr>Slide 3</vt:lpstr>
      <vt:lpstr>Slide 4</vt:lpstr>
      <vt:lpstr>Internasional Standardization for organization</vt:lpstr>
      <vt:lpstr>2. Alat dan Perlengkapan Gambar</vt:lpstr>
      <vt:lpstr>Slide 7</vt:lpstr>
      <vt:lpstr>Ukuran Kertas Gambar</vt:lpstr>
      <vt:lpstr>b. Pensil </vt:lpstr>
      <vt:lpstr>Slide 10</vt:lpstr>
      <vt:lpstr>Tabel Kekerasan Pensil Batang</vt:lpstr>
      <vt:lpstr>c. Peruncing</vt:lpstr>
      <vt:lpstr>d. Penghapus </vt:lpstr>
      <vt:lpstr>e. Mistar atau Penggaris</vt:lpstr>
      <vt:lpstr>Penggunaan Penggaris</vt:lpstr>
      <vt:lpstr>f. Busur Derajat </vt:lpstr>
      <vt:lpstr>g. Mal </vt:lpstr>
      <vt:lpstr>Slide 18</vt:lpstr>
      <vt:lpstr>h. Jangka</vt:lpstr>
      <vt:lpstr>Slide 20</vt:lpstr>
      <vt:lpstr>i. Rapido </vt:lpstr>
      <vt:lpstr>i. Papan dan Meja Gambar </vt:lpstr>
      <vt:lpstr>3.Rangkuman</vt:lpstr>
      <vt:lpstr>4.Tes formatif</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44</cp:revision>
  <dcterms:created xsi:type="dcterms:W3CDTF">2017-10-26T09:29:00Z</dcterms:created>
  <dcterms:modified xsi:type="dcterms:W3CDTF">2020-05-15T10:28:50Z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