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309" r:id="rId3"/>
    <p:sldId id="307" r:id="rId4"/>
    <p:sldId id="259" r:id="rId5"/>
    <p:sldId id="275" r:id="rId6"/>
    <p:sldId id="310" r:id="rId7"/>
    <p:sldId id="318" r:id="rId8"/>
    <p:sldId id="31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>
      <p:cViewPr>
        <p:scale>
          <a:sx n="58" d="100"/>
          <a:sy n="58" d="100"/>
        </p:scale>
        <p:origin x="-170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42CCA-3998-4396-BAD9-A5FF96F0B1E0}" type="datetimeFigureOut">
              <a:rPr lang="id-ID" smtClean="0"/>
              <a:pPr/>
              <a:t>15/05/2020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74139-8195-46A1-8904-CDB79943A0E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48410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14DC1-E55B-4447-A909-8A23ED70D70B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C65B-4E79-464A-AD4C-82F1F5B6B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 descr="C:\Users\ASUS\Downloads\PERALATAN GAMB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7170"/>
            <a:ext cx="9144000" cy="697517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0"/>
            <a:ext cx="6286544" cy="13716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5400" b="1" u="sng" spc="-15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</a:rPr>
              <a:t>G</a:t>
            </a:r>
            <a:r>
              <a:rPr lang="id-ID" sz="5400" b="1" u="sng" spc="-15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" pitchFamily="34" charset="0"/>
              </a:rPr>
              <a:t>AMBAR  TEKNIK</a:t>
            </a:r>
            <a:endParaRPr lang="en-US" sz="5400" b="1" u="sng" dirty="0">
              <a:ln w="18415" cmpd="sng">
                <a:solidFill>
                  <a:srgbClr val="FFFFFF"/>
                </a:solidFill>
                <a:prstDash val="solid"/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7364"/>
            <a:ext cx="5429256" cy="92869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id-ID" sz="4400" b="1" cap="all" dirty="0" smtClean="0">
                <a:ln w="5715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HURUF  DAN  ANGKA</a:t>
            </a:r>
            <a:endParaRPr lang="en-US" sz="4400" b="1" cap="all" dirty="0" smtClean="0">
              <a:ln w="5715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ambria Math" pitchFamily="18" charset="0"/>
              <a:ea typeface="Cambria Math" pitchFamily="18" charset="0"/>
            </a:endParaRPr>
          </a:p>
          <a:p>
            <a:pPr algn="just">
              <a:spcBef>
                <a:spcPts val="0"/>
              </a:spcBef>
            </a:pPr>
            <a:endParaRPr lang="en-US" sz="4400" b="1" cap="all" dirty="0">
              <a:ln w="5715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6626" name="AutoShape 2" descr="Image result for seorang pekerja l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209506" y="6134100"/>
            <a:ext cx="666750" cy="723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282" y="5143512"/>
            <a:ext cx="215475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 smtClean="0">
                <a:solidFill>
                  <a:schemeClr val="tx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Oleh:</a:t>
            </a:r>
          </a:p>
          <a:p>
            <a:r>
              <a:rPr lang="id-ID" sz="5400" b="1" dirty="0" smtClean="0">
                <a:solidFill>
                  <a:schemeClr val="tx2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</a:rPr>
              <a:t>Al Azis</a:t>
            </a:r>
            <a:endParaRPr lang="id-ID" sz="5400" b="1" dirty="0">
              <a:solidFill>
                <a:schemeClr val="tx2">
                  <a:lumMod val="50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Arc 14"/>
          <p:cNvSpPr/>
          <p:nvPr/>
        </p:nvSpPr>
        <p:spPr>
          <a:xfrm>
            <a:off x="-285784" y="4500570"/>
            <a:ext cx="3428992" cy="2357454"/>
          </a:xfrm>
          <a:prstGeom prst="arc">
            <a:avLst>
              <a:gd name="adj1" fmla="val 12168454"/>
              <a:gd name="adj2" fmla="val 5223867"/>
            </a:avLst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gambar-teknik-mesin-35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47" r="16950" b="36629"/>
          <a:stretch/>
        </p:blipFill>
        <p:spPr bwMode="auto">
          <a:xfrm>
            <a:off x="1357290" y="285728"/>
            <a:ext cx="7141791" cy="5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67856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8027" y="214290"/>
            <a:ext cx="8235973" cy="625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3200" b="1" dirty="0" smtClean="0">
                <a:latin typeface="Arial Black" pitchFamily="34" charset="0"/>
                <a:ea typeface="Times New Roman"/>
                <a:cs typeface="Times New Roman" pitchFamily="18" charset="0"/>
              </a:rPr>
              <a:t>Penerapan huruf dan angka standar</a:t>
            </a:r>
            <a:endParaRPr lang="id-ID" sz="3200" dirty="0">
              <a:latin typeface="Arial Black" pitchFamily="34" charset="0"/>
              <a:ea typeface="Times New Roman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kb1-mendeskripsikan-gambar-teknik-6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95" t="5049" r="6000" b="59929"/>
          <a:stretch/>
        </p:blipFill>
        <p:spPr bwMode="auto">
          <a:xfrm>
            <a:off x="928662" y="500042"/>
            <a:ext cx="7935686" cy="56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42852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kb1-mendeskripsikan-gambar-teknik-6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1906" b="5881"/>
          <a:stretch/>
        </p:blipFill>
        <p:spPr bwMode="auto">
          <a:xfrm>
            <a:off x="1142976" y="500042"/>
            <a:ext cx="7776864" cy="554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42852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gambar-teknik-mesin-33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998" r="45562" b="40580"/>
          <a:stretch/>
        </p:blipFill>
        <p:spPr bwMode="auto">
          <a:xfrm>
            <a:off x="928662" y="1643050"/>
            <a:ext cx="7531770" cy="447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4414" y="571480"/>
            <a:ext cx="24288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>
              <a:lnSpc>
                <a:spcPct val="150000"/>
              </a:lnSpc>
              <a:spcAft>
                <a:spcPts val="0"/>
              </a:spcAft>
            </a:pPr>
            <a:r>
              <a:rPr lang="id-ID" sz="3200" b="1" dirty="0" smtClean="0">
                <a:latin typeface="Arial Black" pitchFamily="34" charset="0"/>
                <a:ea typeface="Times New Roman"/>
                <a:cs typeface="Simplified Arabic" pitchFamily="18" charset="-78"/>
              </a:rPr>
              <a:t>SOAL :</a:t>
            </a:r>
            <a:endParaRPr lang="id-ID" sz="3200" b="1" dirty="0">
              <a:latin typeface="Arial Black" pitchFamily="34" charset="0"/>
              <a:ea typeface="Times New Roman"/>
              <a:cs typeface="Simplified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42852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gambar-teknik-mesin-33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2" t="60028" r="34953"/>
          <a:stretch/>
        </p:blipFill>
        <p:spPr bwMode="auto">
          <a:xfrm>
            <a:off x="928662" y="1142984"/>
            <a:ext cx="7858261" cy="494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76400" y="2857500"/>
            <a:ext cx="6400800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</a:t>
            </a:r>
            <a:endParaRPr lang="id-ID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Huruf arial minimal 24</a:t>
            </a:r>
          </a:p>
          <a:p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baris per slide</a:t>
            </a:r>
          </a:p>
          <a:p>
            <a:r>
              <a:rPr lang="id-ID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kata per baris</a:t>
            </a:r>
          </a:p>
        </p:txBody>
      </p:sp>
      <p:pic>
        <p:nvPicPr>
          <p:cNvPr id="3074" name="Picture 2" descr="C:\Users\ASUS\Downloads\alhamdulilla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290"/>
            <a:ext cx="8072494" cy="63579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57224" y="4857760"/>
            <a:ext cx="8072494" cy="285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967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71604" y="1000108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Arial Black" pitchFamily="34" charset="0"/>
              </a:rPr>
              <a:t>HOW  TO DESIGN THE PICTURE ? </a:t>
            </a:r>
            <a:endParaRPr lang="id-ID" sz="2800" dirty="0">
              <a:latin typeface="Arial Black" pitchFamily="34" charset="0"/>
            </a:endParaRPr>
          </a:p>
        </p:txBody>
      </p:sp>
      <p:pic>
        <p:nvPicPr>
          <p:cNvPr id="1026" name="Picture 2" descr="C:\Users\ASUS\Downloads\RODA GIG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85926"/>
            <a:ext cx="6990720" cy="3914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ruf&#10;Bentuk Huruf dan Angka menurut ISO 3098/1-1974 seperti di bawah ini:&#10;Huruf tipe A miring&#10; 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</a:blip>
          <a:srcRect l="24687" t="27662" r="23589" b="11795"/>
          <a:stretch>
            <a:fillRect/>
          </a:stretch>
        </p:blipFill>
        <p:spPr bwMode="auto">
          <a:xfrm>
            <a:off x="928662" y="1500174"/>
            <a:ext cx="5286412" cy="4645635"/>
          </a:xfrm>
          <a:prstGeom prst="rect">
            <a:avLst/>
          </a:prstGeom>
          <a:noFill/>
        </p:spPr>
      </p:pic>
      <p:sp>
        <p:nvSpPr>
          <p:cNvPr id="3" name="Snip Single Corner Rectangle 2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4480" y="357166"/>
            <a:ext cx="6715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STANDAR HURUF DAN ANGKA TEGAK</a:t>
            </a:r>
            <a:endParaRPr lang="id-ID" sz="3200" dirty="0">
              <a:latin typeface="Arial Black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43472" y="6215034"/>
            <a:ext cx="4000528" cy="64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800" dirty="0" smtClean="0">
                <a:latin typeface="Bodoni MT Black" pitchFamily="18" charset="0"/>
              </a:rPr>
              <a:t>ISO 3098/1-1974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doni MT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285728"/>
            <a:ext cx="5572164" cy="1000132"/>
          </a:xfrm>
        </p:spPr>
        <p:txBody>
          <a:bodyPr>
            <a:noAutofit/>
          </a:bodyPr>
          <a:lstStyle/>
          <a:p>
            <a:pPr marL="342900" indent="-342900"/>
            <a:r>
              <a:rPr lang="id-ID" dirty="0" smtClean="0">
                <a:solidFill>
                  <a:schemeClr val="tx1"/>
                </a:solidFill>
                <a:latin typeface="Arial Black" pitchFamily="34" charset="0"/>
              </a:rPr>
              <a:t>STANDAR HURUF DAN ANGKA  MIRING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 descr="Kepala Gambar&#10;• Ditempatkan di ruang gambar sudut kanan bawah&#10;• Ada beberapa macam format kepala gambar. Beda&#10;perusahaan b..."/>
          <p:cNvPicPr>
            <a:picLocks noChangeAspect="1" noChangeArrowheads="1"/>
          </p:cNvPicPr>
          <p:nvPr/>
        </p:nvPicPr>
        <p:blipFill>
          <a:blip r:embed="rId2" cstate="print"/>
          <a:srcRect l="23511" t="28184" r="23589" b="12316"/>
          <a:stretch>
            <a:fillRect/>
          </a:stretch>
        </p:blipFill>
        <p:spPr bwMode="auto">
          <a:xfrm>
            <a:off x="928662" y="1285860"/>
            <a:ext cx="5583444" cy="4714908"/>
          </a:xfrm>
          <a:prstGeom prst="rect">
            <a:avLst/>
          </a:prstGeom>
          <a:noFill/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5357786" y="6143596"/>
            <a:ext cx="3786214" cy="71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d-ID" sz="2800" dirty="0" smtClean="0">
                <a:latin typeface="Bodoni MT Black" pitchFamily="18" charset="0"/>
              </a:rPr>
              <a:t>ISO 3098/1-1974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doni MT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7835283" cy="336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nip Single Corner Rectangle 1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728" y="642918"/>
            <a:ext cx="7072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PERBANDINGAN STANDAR HURUF DAN  ANGKA</a:t>
            </a:r>
            <a:endParaRPr lang="id-ID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0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kb1-mendeskripsikan-gambar-teknik-5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734" t="29694" r="30803" b="59164"/>
          <a:stretch/>
        </p:blipFill>
        <p:spPr bwMode="auto">
          <a:xfrm>
            <a:off x="937789" y="2571744"/>
            <a:ext cx="8206211" cy="28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5918" y="422956"/>
            <a:ext cx="5929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STANDAR PENULISAN HURUF</a:t>
            </a:r>
            <a:endParaRPr lang="id-ID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71538" y="4214818"/>
            <a:ext cx="76438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2" descr="C:\Users\Robby VirgoBoy\Downloads\kb1-mendeskripsikan-gambar-teknik-5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23" t="44250" r="10127" b="42092"/>
          <a:stretch/>
        </p:blipFill>
        <p:spPr bwMode="auto">
          <a:xfrm>
            <a:off x="1014388" y="2714620"/>
            <a:ext cx="7701016" cy="15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nip Single Corner Rectangle 2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5918" y="928670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Tabel Standar Huruf</a:t>
            </a:r>
            <a:endParaRPr lang="id-ID" sz="32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285992"/>
            <a:ext cx="29289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rial Black" pitchFamily="34" charset="0"/>
              </a:rPr>
              <a:t>Huruf tipe A (d=h/10)</a:t>
            </a:r>
            <a:endParaRPr lang="id-ID" sz="16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4286256"/>
            <a:ext cx="75724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Tebal garis huruf                        (d)           0,25     0,35        0,5      0,7       1        1,4      2,0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kb1-mendeskripsikan-gambar-teknik-5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06" t="64055" r="9423" b="19555"/>
          <a:stretch/>
        </p:blipFill>
        <p:spPr bwMode="auto">
          <a:xfrm>
            <a:off x="1000100" y="2285992"/>
            <a:ext cx="7956407" cy="19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5918" y="642918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latin typeface="Arial Black" pitchFamily="34" charset="0"/>
              </a:rPr>
              <a:t>Tabel Standar Huruf</a:t>
            </a:r>
            <a:endParaRPr lang="id-ID" sz="32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928802"/>
            <a:ext cx="26432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rial Black" pitchFamily="34" charset="0"/>
              </a:rPr>
              <a:t>Huruf tipe B (d=h/14)</a:t>
            </a:r>
            <a:endParaRPr lang="id-ID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64633" y="152400"/>
            <a:ext cx="773567" cy="655320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:\Users\Robby VirgoBoy\Downloads\gambar-teknik-mesin-34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1" t="8275" r="18564" b="13983"/>
          <a:stretch/>
        </p:blipFill>
        <p:spPr bwMode="auto">
          <a:xfrm>
            <a:off x="1000100" y="500042"/>
            <a:ext cx="7470622" cy="59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90</Words>
  <Application>Microsoft Office PowerPoint</Application>
  <PresentationFormat>On-screen Show (4:3)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GAMBAR  TEKNIK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Alex Micro Devices,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LISTRIK</dc:title>
  <dc:creator>Rayhan_Gazza</dc:creator>
  <cp:lastModifiedBy>ASUS</cp:lastModifiedBy>
  <cp:revision>116</cp:revision>
  <dcterms:created xsi:type="dcterms:W3CDTF">2010-11-17T14:53:38Z</dcterms:created>
  <dcterms:modified xsi:type="dcterms:W3CDTF">2020-05-15T10:31:28Z</dcterms:modified>
</cp:coreProperties>
</file>