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8" r:id="rId9"/>
    <p:sldId id="269" r:id="rId10"/>
    <p:sldId id="270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FA8A6-C39F-495D-9159-10287187084C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32EF-DD0C-42D9-9A70-FA478304EDA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3184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32EF-DD0C-42D9-9A70-FA478304EDAB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59925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903229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8656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1251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3234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629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70379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2942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48476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1033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5981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56317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26724407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1562697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268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80600918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9861586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4778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 l="-43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F60489-93CD-4C21-9684-4C9E48BA5631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94AC27-D842-4F7D-9C83-CE7F039EE76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9050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218" y="251697"/>
            <a:ext cx="4162568" cy="1347716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Gambar </a:t>
            </a:r>
            <a:br>
              <a:rPr lang="id-ID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</a:t>
            </a:r>
            <a:r>
              <a:rPr lang="id-ID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OTOMOTIF</a:t>
            </a:r>
            <a:endParaRPr lang="id-ID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226" y="5964333"/>
            <a:ext cx="6723317" cy="562709"/>
          </a:xfrm>
        </p:spPr>
        <p:txBody>
          <a:bodyPr>
            <a:noAutofit/>
          </a:bodyPr>
          <a:lstStyle/>
          <a:p>
            <a:r>
              <a:rPr lang="id-ID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  : </a:t>
            </a:r>
            <a:r>
              <a:rPr lang="id-ID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 AZIS</a:t>
            </a:r>
            <a:endParaRPr lang="id-ID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67" y="760863"/>
            <a:ext cx="4364677" cy="57661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94012" y="144452"/>
            <a:ext cx="1" cy="14549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92519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250724" y="258493"/>
            <a:ext cx="8187397" cy="103804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Membagi Sudut Siku-Siku Menjadi 3 Sama Besar</a:t>
            </a:r>
            <a:endParaRPr lang="id-ID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0" y="1587706"/>
            <a:ext cx="5988423" cy="50714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91064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934329" y="144452"/>
            <a:ext cx="8591746" cy="10491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Menggambar Segi Banyak Beraturan </a:t>
            </a:r>
            <a:r>
              <a:rPr lang="id-ID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id-ID" sz="3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 Sebuah Lingkaran</a:t>
            </a:r>
            <a:endParaRPr lang="id-ID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86"/>
          <a:stretch/>
        </p:blipFill>
        <p:spPr>
          <a:xfrm>
            <a:off x="3405116" y="1623017"/>
            <a:ext cx="5650173" cy="49214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5216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377158" y="144452"/>
            <a:ext cx="7547212" cy="10491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Menggambar Elips</a:t>
            </a:r>
            <a:endParaRPr lang="id-ID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80" b="8725"/>
          <a:stretch/>
        </p:blipFill>
        <p:spPr>
          <a:xfrm>
            <a:off x="3835022" y="1354540"/>
            <a:ext cx="4631484" cy="5238987"/>
          </a:xfrm>
        </p:spPr>
      </p:pic>
    </p:spTree>
    <p:extLst>
      <p:ext uri="{BB962C8B-B14F-4D97-AF65-F5344CB8AC3E}">
        <p14:creationId xmlns="" xmlns:p14="http://schemas.microsoft.com/office/powerpoint/2010/main" val="2169940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715903" y="2267272"/>
            <a:ext cx="6523631" cy="215460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TERIMA KASIH</a:t>
            </a:r>
            <a:endParaRPr lang="id-ID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3640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696035" y="272956"/>
            <a:ext cx="4135271" cy="102377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Kompetensi Dasar</a:t>
            </a:r>
            <a:endParaRPr lang="id-ID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696036" y="1459890"/>
            <a:ext cx="6263693" cy="924951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  Menerapkan gambar konstruksi </a:t>
            </a:r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geometris 	berdasarkan </a:t>
            </a: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bentuk </a:t>
            </a:r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konstruksi.</a:t>
            </a:r>
            <a:endParaRPr lang="id-ID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696036" y="2711158"/>
            <a:ext cx="6263692" cy="924951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</a:t>
            </a: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Merancang gambar konstruksi geometris berdasarkan bentuk konstruksi.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25" y="2248683"/>
            <a:ext cx="6555475" cy="46093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3480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018713" y="173170"/>
            <a:ext cx="8187397" cy="85461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Pembelajaran</a:t>
            </a:r>
            <a:endParaRPr lang="id-ID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450165" y="1341679"/>
            <a:ext cx="11324492" cy="526383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 Berdiskusi dan menggali informasi, Peserta didik akan dapat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Menjabarkan konstruksi geometris berdasarkan bentuk konstruksi secara cermat dan tanggung jawab.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Mencontohkan gambar konstruksi geometris berdasarkan bentuk konstruksi secara cermat dan tanggung jawab.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Mengklasifikasikan gambar konstruksi geometris berdasarkan bentuk konstruksi. secara cermat dan tanggung jawab.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 gambar konstruksi geometris berdasarkan bentuk konstruksi secara cermat dan tanggung jawab.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 gambar konstruksi geometris berdasarkan bentuk konstruksi secara cermat dan tanggung jawab.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 gambar konstruksi geometris berdasarkan bentuk konstruksi secara cermat dan tanggung jawab</a:t>
            </a:r>
          </a:p>
        </p:txBody>
      </p:sp>
    </p:spTree>
    <p:extLst>
      <p:ext uri="{BB962C8B-B14F-4D97-AF65-F5344CB8AC3E}">
        <p14:creationId xmlns="" xmlns:p14="http://schemas.microsoft.com/office/powerpoint/2010/main" val="1440086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30060" y="1003812"/>
            <a:ext cx="5951807" cy="74640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Konstruksi Geometris</a:t>
            </a:r>
            <a:endParaRPr lang="id-ID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060" y="2402450"/>
            <a:ext cx="8534400" cy="229237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just">
              <a:buNone/>
            </a:pPr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Konstruksi Geometris suatu cara dalam menggambar suatu benda dengan didasarkan pada konstruksi geometri dasar. </a:t>
            </a: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Kontruksi geometris yang sering digunakan seperti</a:t>
            </a:r>
            <a:b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garis, sudut, </a:t>
            </a:r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lingkaran, </a:t>
            </a:r>
            <a:r>
              <a:rPr lang="id-ID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 banyak dan lain </a:t>
            </a:r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 dengan memperhatikan teknik penggunaan peralatan gambar seperti mistar, Jangka, dan busur.</a:t>
            </a:r>
            <a:endParaRPr lang="id-ID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45" y="1915916"/>
            <a:ext cx="3146768" cy="483056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0085696" y="1003812"/>
            <a:ext cx="1874423" cy="10433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smtClean="0">
                <a:latin typeface="Arial" panose="020B0604020202020204" pitchFamily="34" charset="0"/>
                <a:cs typeface="Arial" panose="020B0604020202020204" pitchFamily="34" charset="0"/>
              </a:rPr>
              <a:t>?????</a:t>
            </a:r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255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018712" y="485629"/>
            <a:ext cx="8187397" cy="85461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Konstruksi Geometris</a:t>
            </a:r>
            <a:endParaRPr lang="id-ID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4170629" y="2180491"/>
            <a:ext cx="3883561" cy="601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Menggambar Garis</a:t>
            </a:r>
            <a:endParaRPr lang="id-ID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4170629" y="3622429"/>
            <a:ext cx="3883562" cy="5419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Menggambar Sudut</a:t>
            </a:r>
            <a:endParaRPr lang="id-ID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170629" y="5064367"/>
            <a:ext cx="3883562" cy="6471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Menggambar Lingkaran</a:t>
            </a:r>
            <a:endParaRPr lang="id-ID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67" y="2006662"/>
            <a:ext cx="3020562" cy="45437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2709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250724" y="258493"/>
            <a:ext cx="8187397" cy="103804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Menggambar Garis Tegak Pada Garis Lurus</a:t>
            </a:r>
            <a:endParaRPr lang="id-ID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40989" t="54252" r="42808" b="27096"/>
          <a:stretch/>
        </p:blipFill>
        <p:spPr bwMode="auto">
          <a:xfrm>
            <a:off x="2565541" y="1897380"/>
            <a:ext cx="7557761" cy="4411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998540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250724" y="258493"/>
            <a:ext cx="8187397" cy="103804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Membagi Garis 2 Bagian</a:t>
            </a:r>
            <a:endParaRPr lang="id-ID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/>
          <a:srcRect l="37799" t="37978" r="35446" b="24473"/>
          <a:stretch/>
        </p:blipFill>
        <p:spPr bwMode="auto">
          <a:xfrm>
            <a:off x="3133155" y="1673931"/>
            <a:ext cx="6422533" cy="4863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1883453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250724" y="258493"/>
            <a:ext cx="8187397" cy="103804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Membagi Garis Sama Panjang</a:t>
            </a:r>
            <a:endParaRPr lang="id-ID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54976" t="29908" r="3621" b="44768"/>
          <a:stretch/>
        </p:blipFill>
        <p:spPr bwMode="auto">
          <a:xfrm>
            <a:off x="1338082" y="1988820"/>
            <a:ext cx="10012680" cy="4503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503769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250724" y="258493"/>
            <a:ext cx="8187397" cy="103804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Membagi Sudut Menjadi 2 Sama Besar </a:t>
            </a:r>
            <a:endParaRPr lang="id-ID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03" y="1668780"/>
            <a:ext cx="8024037" cy="4549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39510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940</TotalTime>
  <Words>181</Words>
  <Application>Microsoft Office PowerPoint</Application>
  <PresentationFormat>Custom</PresentationFormat>
  <Paragraphs>29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Slice</vt:lpstr>
      <vt:lpstr>  Gambar  TEKNIK OTOMOTIF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39</cp:revision>
  <dcterms:created xsi:type="dcterms:W3CDTF">2018-03-14T08:36:43Z</dcterms:created>
  <dcterms:modified xsi:type="dcterms:W3CDTF">2020-05-15T10:34:42Z</dcterms:modified>
</cp:coreProperties>
</file>