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60" r:id="rId4"/>
    <p:sldId id="261" r:id="rId5"/>
    <p:sldId id="263" r:id="rId6"/>
    <p:sldId id="262" r:id="rId7"/>
    <p:sldId id="259" r:id="rId8"/>
    <p:sldId id="286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8" r:id="rId30"/>
    <p:sldId id="289" r:id="rId31"/>
    <p:sldId id="290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18" autoAdjust="0"/>
  </p:normalViewPr>
  <p:slideViewPr>
    <p:cSldViewPr>
      <p:cViewPr>
        <p:scale>
          <a:sx n="75" d="100"/>
          <a:sy n="75" d="100"/>
        </p:scale>
        <p:origin x="-1224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DAE72-4DAF-4CFA-A2CC-E47DDD57CDD4}" type="doc">
      <dgm:prSet loTypeId="urn:microsoft.com/office/officeart/2005/8/layout/pList2#1" loCatId="picture" qsTypeId="urn:microsoft.com/office/officeart/2005/8/quickstyle/simple1" qsCatId="simple" csTypeId="urn:microsoft.com/office/officeart/2005/8/colors/accent1_2" csCatId="accent1" phldr="1"/>
      <dgm:spPr/>
    </dgm:pt>
    <dgm:pt modelId="{ADBBE81F-1EB0-4388-978A-75A961736BAD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1050" dirty="0" smtClean="0"/>
            <a:t>BERONGGA ATAU BERLUBANG</a:t>
          </a:r>
          <a:endParaRPr lang="en-US" sz="1050" dirty="0"/>
        </a:p>
      </dgm:t>
    </dgm:pt>
    <dgm:pt modelId="{91C41507-FB7C-4F1C-95FA-F53B3BA29085}" type="parTrans" cxnId="{D755A882-033D-44D0-884A-26B6FF4343A3}">
      <dgm:prSet/>
      <dgm:spPr/>
      <dgm:t>
        <a:bodyPr/>
        <a:lstStyle/>
        <a:p>
          <a:endParaRPr lang="en-US" sz="1800"/>
        </a:p>
      </dgm:t>
    </dgm:pt>
    <dgm:pt modelId="{1A03377C-DF8D-4A75-B977-4A376CFB984A}" type="sibTrans" cxnId="{D755A882-033D-44D0-884A-26B6FF4343A3}">
      <dgm:prSet/>
      <dgm:spPr/>
      <dgm:t>
        <a:bodyPr/>
        <a:lstStyle/>
        <a:p>
          <a:endParaRPr lang="en-US" sz="1800"/>
        </a:p>
      </dgm:t>
    </dgm:pt>
    <dgm:pt modelId="{B3E4B4B9-28D8-4F7E-B731-06FE5019C66C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id-ID" sz="1000" dirty="0" smtClean="0"/>
            <a:t>GARIS </a:t>
          </a:r>
          <a:r>
            <a:rPr lang="en-US" sz="1000" dirty="0" smtClean="0"/>
            <a:t>UKURAN TIDAK BOLEH MELEWATI GARIS ARSIRAN KECUALI TIDAK ADA SPACE LAGI</a:t>
          </a:r>
          <a:endParaRPr lang="en-US" sz="1000" dirty="0"/>
        </a:p>
      </dgm:t>
    </dgm:pt>
    <dgm:pt modelId="{E407523C-AB9D-48B7-B151-AE8B84036725}" type="parTrans" cxnId="{B08AD67D-D899-4F23-9E6B-FDAFEBA4491A}">
      <dgm:prSet/>
      <dgm:spPr/>
      <dgm:t>
        <a:bodyPr/>
        <a:lstStyle/>
        <a:p>
          <a:endParaRPr lang="en-US" sz="1800"/>
        </a:p>
      </dgm:t>
    </dgm:pt>
    <dgm:pt modelId="{4D2A934A-C4F0-4A8A-87FB-EB473A6B6CCB}" type="sibTrans" cxnId="{B08AD67D-D899-4F23-9E6B-FDAFEBA4491A}">
      <dgm:prSet/>
      <dgm:spPr/>
      <dgm:t>
        <a:bodyPr/>
        <a:lstStyle/>
        <a:p>
          <a:endParaRPr lang="en-US" sz="1800"/>
        </a:p>
      </dgm:t>
    </dgm:pt>
    <dgm:pt modelId="{11C81238-AA41-43A1-B562-98DF24B9165B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1100" dirty="0" smtClean="0"/>
            <a:t>ARSIRAN HARUS MENGENAI SISI DEMI SISI PADA GAMBAR </a:t>
          </a:r>
          <a:endParaRPr lang="en-US" sz="1100" dirty="0"/>
        </a:p>
      </dgm:t>
    </dgm:pt>
    <dgm:pt modelId="{28AEDBFA-0A09-4D0D-AC6F-94A51C7A24BD}" type="parTrans" cxnId="{5D549E23-1BFF-45FB-8036-E8DB6FE3DE6E}">
      <dgm:prSet/>
      <dgm:spPr/>
      <dgm:t>
        <a:bodyPr/>
        <a:lstStyle/>
        <a:p>
          <a:endParaRPr lang="en-US" sz="1800"/>
        </a:p>
      </dgm:t>
    </dgm:pt>
    <dgm:pt modelId="{839D5430-DBB5-4574-9EAE-F459783C1294}" type="sibTrans" cxnId="{5D549E23-1BFF-45FB-8036-E8DB6FE3DE6E}">
      <dgm:prSet/>
      <dgm:spPr/>
      <dgm:t>
        <a:bodyPr/>
        <a:lstStyle/>
        <a:p>
          <a:endParaRPr lang="en-US" sz="1800"/>
        </a:p>
      </dgm:t>
    </dgm:pt>
    <dgm:pt modelId="{080F5C85-30CA-4DFF-9F1F-C8CC200596E0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ctr"/>
          <a:r>
            <a:rPr lang="en-US" sz="800" dirty="0" smtClean="0"/>
            <a:t>ARSIRLAH BENDA YANG DEKAT DENGAN KOMPONEN BERONGGA ATAU BERLOBANG, ATAU ARSIR BENDA YANG BERKAITAN DENGAN GAMBAR YANG DIPOTONG</a:t>
          </a:r>
          <a:endParaRPr lang="en-US" sz="800" dirty="0"/>
        </a:p>
      </dgm:t>
    </dgm:pt>
    <dgm:pt modelId="{56A6E5B8-3C2D-4BB7-924E-11A56C4F8B7A}" type="parTrans" cxnId="{70F8B755-274D-4D27-8BC5-5DB359950A77}">
      <dgm:prSet/>
      <dgm:spPr/>
      <dgm:t>
        <a:bodyPr/>
        <a:lstStyle/>
        <a:p>
          <a:endParaRPr lang="en-US" sz="1800"/>
        </a:p>
      </dgm:t>
    </dgm:pt>
    <dgm:pt modelId="{35C5868C-8D72-46FA-BF6F-AAD56E056553}" type="sibTrans" cxnId="{70F8B755-274D-4D27-8BC5-5DB359950A77}">
      <dgm:prSet/>
      <dgm:spPr/>
      <dgm:t>
        <a:bodyPr/>
        <a:lstStyle/>
        <a:p>
          <a:endParaRPr lang="en-US" sz="1800"/>
        </a:p>
      </dgm:t>
    </dgm:pt>
    <dgm:pt modelId="{9E6A3D3A-1018-44F3-8123-0C3D00A638AA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900" dirty="0" smtClean="0"/>
            <a:t>DILARA</a:t>
          </a:r>
          <a:r>
            <a:rPr lang="id-ID" sz="900" dirty="0" smtClean="0"/>
            <a:t>NG </a:t>
          </a:r>
          <a:r>
            <a:rPr lang="en-US" sz="900" dirty="0" smtClean="0"/>
            <a:t>MEMOTONG</a:t>
          </a:r>
          <a:r>
            <a:rPr lang="id-ID" sz="900" dirty="0" smtClean="0"/>
            <a:t> POROS </a:t>
          </a:r>
          <a:r>
            <a:rPr lang="en-US" sz="900" dirty="0" smtClean="0"/>
            <a:t>  SECARA MEMANJANG KECUALI PADA BENDA YANG TERDAPAT POROSNYA TERDAPAT PART BERONGGA </a:t>
          </a:r>
          <a:endParaRPr lang="en-US" sz="900" dirty="0"/>
        </a:p>
      </dgm:t>
    </dgm:pt>
    <dgm:pt modelId="{B24CCEBF-5A70-4C5A-8051-0711EAD811E1}" type="sibTrans" cxnId="{315898A1-EEDC-4C59-AB5F-EBAFBF70890B}">
      <dgm:prSet/>
      <dgm:spPr/>
      <dgm:t>
        <a:bodyPr/>
        <a:lstStyle/>
        <a:p>
          <a:endParaRPr lang="en-US" sz="1800"/>
        </a:p>
      </dgm:t>
    </dgm:pt>
    <dgm:pt modelId="{4BA3E724-F6FE-4CE1-8F97-21BC02607803}" type="parTrans" cxnId="{315898A1-EEDC-4C59-AB5F-EBAFBF70890B}">
      <dgm:prSet/>
      <dgm:spPr/>
      <dgm:t>
        <a:bodyPr/>
        <a:lstStyle/>
        <a:p>
          <a:endParaRPr lang="en-US" sz="1800"/>
        </a:p>
      </dgm:t>
    </dgm:pt>
    <dgm:pt modelId="{8048B769-C482-47C7-8BAB-2A06BC636352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pPr algn="l"/>
          <a:r>
            <a:rPr lang="en-US" sz="750" dirty="0" smtClean="0"/>
            <a:t>DILARANG MEMOTONG BENDA</a:t>
          </a:r>
        </a:p>
        <a:p>
          <a:pPr algn="l"/>
          <a:r>
            <a:rPr lang="en-US" sz="750" dirty="0" smtClean="0"/>
            <a:t>1. POROS PEJAL (POROS, PAKU, BAUT, DAN SEMACAM)</a:t>
          </a:r>
        </a:p>
        <a:p>
          <a:pPr algn="l"/>
          <a:r>
            <a:rPr lang="en-US" sz="750" dirty="0" smtClean="0"/>
            <a:t>2. JARI-JARI PEJAL/SEMACAMNYA</a:t>
          </a:r>
        </a:p>
        <a:p>
          <a:pPr algn="l"/>
          <a:r>
            <a:rPr lang="en-US" sz="750" dirty="0" smtClean="0"/>
            <a:t>3. PELAT PENGUAT DUDUKAN POROS</a:t>
          </a:r>
          <a:endParaRPr lang="id-ID" sz="750" dirty="0" smtClean="0"/>
        </a:p>
        <a:p>
          <a:pPr algn="l"/>
          <a:r>
            <a:rPr lang="id-ID" sz="750" dirty="0" smtClean="0"/>
            <a:t>4. BEARING, RODA GIGI, PERFACK</a:t>
          </a:r>
        </a:p>
        <a:p>
          <a:pPr algn="l"/>
          <a:r>
            <a:rPr lang="id-ID" sz="750" dirty="0" smtClean="0"/>
            <a:t>5. PASAK, PEN, SUMBAT PEJAL</a:t>
          </a:r>
        </a:p>
        <a:p>
          <a:pPr algn="l"/>
          <a:r>
            <a:rPr lang="id-ID" sz="750" dirty="0" smtClean="0"/>
            <a:t>6. PENYANGGA, TULANG</a:t>
          </a:r>
        </a:p>
        <a:p>
          <a:pPr algn="l"/>
          <a:endParaRPr lang="en-US" sz="750" dirty="0" smtClean="0"/>
        </a:p>
        <a:p>
          <a:pPr algn="l"/>
          <a:endParaRPr lang="en-US" sz="750" dirty="0"/>
        </a:p>
      </dgm:t>
    </dgm:pt>
    <dgm:pt modelId="{E01EBE7B-4D81-426E-A90E-9DA722C34846}" type="sibTrans" cxnId="{D5C7BB3F-2624-4D12-A380-7B0B37476BA4}">
      <dgm:prSet/>
      <dgm:spPr/>
      <dgm:t>
        <a:bodyPr/>
        <a:lstStyle/>
        <a:p>
          <a:endParaRPr lang="en-US" sz="1800"/>
        </a:p>
      </dgm:t>
    </dgm:pt>
    <dgm:pt modelId="{D90C78C2-7EBA-4F33-996B-75259C8C91BF}" type="parTrans" cxnId="{D5C7BB3F-2624-4D12-A380-7B0B37476BA4}">
      <dgm:prSet/>
      <dgm:spPr/>
      <dgm:t>
        <a:bodyPr/>
        <a:lstStyle/>
        <a:p>
          <a:endParaRPr lang="en-US" sz="1800"/>
        </a:p>
      </dgm:t>
    </dgm:pt>
    <dgm:pt modelId="{1E07C074-6CDC-41F0-9E14-2C95BA29ADC8}" type="pres">
      <dgm:prSet presAssocID="{970DAE72-4DAF-4CFA-A2CC-E47DDD57CDD4}" presName="Name0" presStyleCnt="0">
        <dgm:presLayoutVars>
          <dgm:dir/>
          <dgm:resizeHandles val="exact"/>
        </dgm:presLayoutVars>
      </dgm:prSet>
      <dgm:spPr/>
    </dgm:pt>
    <dgm:pt modelId="{7DFDCC1F-CD1F-437C-847A-C079EFFAF579}" type="pres">
      <dgm:prSet presAssocID="{970DAE72-4DAF-4CFA-A2CC-E47DDD57CDD4}" presName="bkgdShp" presStyleLbl="alignAccFollowNode1" presStyleIdx="0" presStyleCnt="1" custScaleX="98077" custScaleY="90325"/>
      <dgm:spPr>
        <a:solidFill>
          <a:schemeClr val="tx1">
            <a:lumMod val="95000"/>
            <a:lumOff val="5000"/>
            <a:alpha val="90000"/>
          </a:schemeClr>
        </a:solidFill>
      </dgm:spPr>
    </dgm:pt>
    <dgm:pt modelId="{4EC18220-388D-400D-80F6-ADE2A80F6FEC}" type="pres">
      <dgm:prSet presAssocID="{970DAE72-4DAF-4CFA-A2CC-E47DDD57CDD4}" presName="linComp" presStyleCnt="0"/>
      <dgm:spPr/>
    </dgm:pt>
    <dgm:pt modelId="{E9C22037-7877-4335-9B4C-7B3E2588115E}" type="pres">
      <dgm:prSet presAssocID="{ADBBE81F-1EB0-4388-978A-75A961736BAD}" presName="compNode" presStyleCnt="0"/>
      <dgm:spPr/>
    </dgm:pt>
    <dgm:pt modelId="{24CE1CDE-4BB5-4506-AAD5-A2E19B586C2C}" type="pres">
      <dgm:prSet presAssocID="{ADBBE81F-1EB0-4388-978A-75A961736BAD}" presName="node" presStyleLbl="node1" presStyleIdx="0" presStyleCnt="6" custLinFactNeighborX="-963" custLinFactNeighborY="-3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50DF6-ECB7-46D4-88BA-E015C23F3A2F}" type="pres">
      <dgm:prSet presAssocID="{ADBBE81F-1EB0-4388-978A-75A961736BAD}" presName="invisiNode" presStyleLbl="node1" presStyleIdx="0" presStyleCnt="6"/>
      <dgm:spPr/>
    </dgm:pt>
    <dgm:pt modelId="{AE9C5ACE-6704-4306-9E10-20C1335A7C64}" type="pres">
      <dgm:prSet presAssocID="{ADBBE81F-1EB0-4388-978A-75A961736BAD}" presName="imagNode" presStyleLbl="fgImgPlace1" presStyleIdx="0" presStyleCnt="6" custScaleY="1124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</dgm:spPr>
    </dgm:pt>
    <dgm:pt modelId="{C3168017-7901-4CE6-AC49-0414E4201C2C}" type="pres">
      <dgm:prSet presAssocID="{1A03377C-DF8D-4A75-B977-4A376CFB984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344E7D5-F221-423C-AD9B-38E84B184084}" type="pres">
      <dgm:prSet presAssocID="{B3E4B4B9-28D8-4F7E-B731-06FE5019C66C}" presName="compNode" presStyleCnt="0"/>
      <dgm:spPr/>
    </dgm:pt>
    <dgm:pt modelId="{7069D226-5C30-40EC-8598-2D7502244CB8}" type="pres">
      <dgm:prSet presAssocID="{B3E4B4B9-28D8-4F7E-B731-06FE5019C66C}" presName="node" presStyleLbl="node1" presStyleIdx="1" presStyleCnt="6" custLinFactNeighborX="1140" custLinFactNeighborY="-3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E1348-048E-4EDA-8083-97D3B5976B84}" type="pres">
      <dgm:prSet presAssocID="{B3E4B4B9-28D8-4F7E-B731-06FE5019C66C}" presName="invisiNode" presStyleLbl="node1" presStyleIdx="1" presStyleCnt="6"/>
      <dgm:spPr/>
    </dgm:pt>
    <dgm:pt modelId="{FCA5121B-893B-44A5-9B9A-3F41A5045AAF}" type="pres">
      <dgm:prSet presAssocID="{B3E4B4B9-28D8-4F7E-B731-06FE5019C66C}" presName="imagNode" presStyleLbl="fgImgPlace1" presStyleIdx="1" presStyleCnt="6" custScaleY="11240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</dgm:spPr>
    </dgm:pt>
    <dgm:pt modelId="{0DB0DF60-A983-4CC6-AC9B-3E355803EEC5}" type="pres">
      <dgm:prSet presAssocID="{4D2A934A-C4F0-4A8A-87FB-EB473A6B6CC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6AD5029-B026-4B37-ADC2-F0DD95DD4C6B}" type="pres">
      <dgm:prSet presAssocID="{11C81238-AA41-43A1-B562-98DF24B9165B}" presName="compNode" presStyleCnt="0"/>
      <dgm:spPr/>
    </dgm:pt>
    <dgm:pt modelId="{B06674BD-DB51-4650-B5E3-E716F5C37C39}" type="pres">
      <dgm:prSet presAssocID="{11C81238-AA41-43A1-B562-98DF24B9165B}" presName="node" presStyleLbl="node1" presStyleIdx="2" presStyleCnt="6" custLinFactNeighborX="3244" custLinFactNeighborY="-3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E3BD5-BE1E-41C2-A062-AD2AA8C062BE}" type="pres">
      <dgm:prSet presAssocID="{11C81238-AA41-43A1-B562-98DF24B9165B}" presName="invisiNode" presStyleLbl="node1" presStyleIdx="2" presStyleCnt="6"/>
      <dgm:spPr/>
    </dgm:pt>
    <dgm:pt modelId="{D8BF9BF3-262A-41E9-B2FD-C817D4EEEDAC}" type="pres">
      <dgm:prSet presAssocID="{11C81238-AA41-43A1-B562-98DF24B9165B}" presName="imagNode" presStyleLbl="fgImgPlace1" presStyleIdx="2" presStyleCnt="6" custScaleY="11240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</dgm:spPr>
    </dgm:pt>
    <dgm:pt modelId="{A93ABC60-7850-4C28-8CB7-8B9F1A953720}" type="pres">
      <dgm:prSet presAssocID="{839D5430-DBB5-4574-9EAE-F459783C129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12AE353-D3A5-4D9C-A474-9173286B5372}" type="pres">
      <dgm:prSet presAssocID="{080F5C85-30CA-4DFF-9F1F-C8CC200596E0}" presName="compNode" presStyleCnt="0"/>
      <dgm:spPr/>
    </dgm:pt>
    <dgm:pt modelId="{A191EDD6-3A9D-4972-81BD-F7D4218EA195}" type="pres">
      <dgm:prSet presAssocID="{080F5C85-30CA-4DFF-9F1F-C8CC200596E0}" presName="node" presStyleLbl="node1" presStyleIdx="3" presStyleCnt="6" custLinFactNeighborX="3437" custLinFactNeighborY="-3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8752E-9760-40B1-866A-C7B74EAFF77D}" type="pres">
      <dgm:prSet presAssocID="{080F5C85-30CA-4DFF-9F1F-C8CC200596E0}" presName="invisiNode" presStyleLbl="node1" presStyleIdx="3" presStyleCnt="6"/>
      <dgm:spPr/>
    </dgm:pt>
    <dgm:pt modelId="{6DECD496-3D8E-44D9-A598-4B7553ABEF5C}" type="pres">
      <dgm:prSet presAssocID="{080F5C85-30CA-4DFF-9F1F-C8CC200596E0}" presName="imagNode" presStyleLbl="fgImgPlace1" presStyleIdx="3" presStyleCnt="6" custScaleY="112409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5000" r="-15000"/>
          </a:stretch>
        </a:blipFill>
      </dgm:spPr>
    </dgm:pt>
    <dgm:pt modelId="{F8BCF03E-BBEA-4BAC-8B60-05640BFF16CD}" type="pres">
      <dgm:prSet presAssocID="{35C5868C-8D72-46FA-BF6F-AAD56E05655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308388-F8DC-4A0A-B127-1AE9415925A8}" type="pres">
      <dgm:prSet presAssocID="{8048B769-C482-47C7-8BAB-2A06BC636352}" presName="compNode" presStyleCnt="0"/>
      <dgm:spPr/>
    </dgm:pt>
    <dgm:pt modelId="{211B2A25-6CF6-40CA-8532-36252596B21B}" type="pres">
      <dgm:prSet presAssocID="{8048B769-C482-47C7-8BAB-2A06BC636352}" presName="node" presStyleLbl="node1" presStyleIdx="4" presStyleCnt="6" custScaleX="134706" custLinFactNeighborX="443" custLinFactNeighborY="-3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F5220-C5FF-4858-A115-527AC7D7D0CE}" type="pres">
      <dgm:prSet presAssocID="{8048B769-C482-47C7-8BAB-2A06BC636352}" presName="invisiNode" presStyleLbl="node1" presStyleIdx="4" presStyleCnt="6"/>
      <dgm:spPr/>
    </dgm:pt>
    <dgm:pt modelId="{12CB5B02-C0F8-41CE-ACB5-5C626C59744D}" type="pres">
      <dgm:prSet presAssocID="{8048B769-C482-47C7-8BAB-2A06BC636352}" presName="imagNode" presStyleLbl="fgImgPlace1" presStyleIdx="4" presStyleCnt="6" custScaleX="119807" custScaleY="1124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1000" r="-41000"/>
          </a:stretch>
        </a:blipFill>
      </dgm:spPr>
    </dgm:pt>
    <dgm:pt modelId="{C4DA70E2-D35C-4737-B12C-8B13B4D3A2CC}" type="pres">
      <dgm:prSet presAssocID="{E01EBE7B-4D81-426E-A90E-9DA722C348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9B2BEF0-BF47-4C61-9E64-209E6AE139AF}" type="pres">
      <dgm:prSet presAssocID="{9E6A3D3A-1018-44F3-8123-0C3D00A638AA}" presName="compNode" presStyleCnt="0"/>
      <dgm:spPr/>
    </dgm:pt>
    <dgm:pt modelId="{57E96BA9-E0A7-45E6-8D9E-C74F32A0B959}" type="pres">
      <dgm:prSet presAssocID="{9E6A3D3A-1018-44F3-8123-0C3D00A638AA}" presName="node" presStyleLbl="node1" presStyleIdx="5" presStyleCnt="6" custLinFactNeighborX="2873" custLinFactNeighborY="-5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9680A-4308-44F5-A9B7-094CC1826B63}" type="pres">
      <dgm:prSet presAssocID="{9E6A3D3A-1018-44F3-8123-0C3D00A638AA}" presName="invisiNode" presStyleLbl="node1" presStyleIdx="5" presStyleCnt="6"/>
      <dgm:spPr/>
    </dgm:pt>
    <dgm:pt modelId="{9BA04F61-13D3-46E4-A19A-8E6F0FBFBAB5}" type="pres">
      <dgm:prSet presAssocID="{9E6A3D3A-1018-44F3-8123-0C3D00A638AA}" presName="imagNode" presStyleLbl="fgImgPlace1" presStyleIdx="5" presStyleCnt="6" custScaleY="11240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83000" r="-83000"/>
          </a:stretch>
        </a:blipFill>
      </dgm:spPr>
    </dgm:pt>
  </dgm:ptLst>
  <dgm:cxnLst>
    <dgm:cxn modelId="{02EA53FD-CF4B-459D-B137-A4869C7A8DA0}" type="presOf" srcId="{E01EBE7B-4D81-426E-A90E-9DA722C34846}" destId="{C4DA70E2-D35C-4737-B12C-8B13B4D3A2CC}" srcOrd="0" destOrd="0" presId="urn:microsoft.com/office/officeart/2005/8/layout/pList2#1"/>
    <dgm:cxn modelId="{1603D381-57B6-4ADD-9F48-B684A21ED431}" type="presOf" srcId="{8048B769-C482-47C7-8BAB-2A06BC636352}" destId="{211B2A25-6CF6-40CA-8532-36252596B21B}" srcOrd="0" destOrd="0" presId="urn:microsoft.com/office/officeart/2005/8/layout/pList2#1"/>
    <dgm:cxn modelId="{1F805494-B0CD-43BE-9881-781D11728880}" type="presOf" srcId="{9E6A3D3A-1018-44F3-8123-0C3D00A638AA}" destId="{57E96BA9-E0A7-45E6-8D9E-C74F32A0B959}" srcOrd="0" destOrd="0" presId="urn:microsoft.com/office/officeart/2005/8/layout/pList2#1"/>
    <dgm:cxn modelId="{59C8D4D4-91F8-4007-A8D2-A4174B548121}" type="presOf" srcId="{B3E4B4B9-28D8-4F7E-B731-06FE5019C66C}" destId="{7069D226-5C30-40EC-8598-2D7502244CB8}" srcOrd="0" destOrd="0" presId="urn:microsoft.com/office/officeart/2005/8/layout/pList2#1"/>
    <dgm:cxn modelId="{70F8B755-274D-4D27-8BC5-5DB359950A77}" srcId="{970DAE72-4DAF-4CFA-A2CC-E47DDD57CDD4}" destId="{080F5C85-30CA-4DFF-9F1F-C8CC200596E0}" srcOrd="3" destOrd="0" parTransId="{56A6E5B8-3C2D-4BB7-924E-11A56C4F8B7A}" sibTransId="{35C5868C-8D72-46FA-BF6F-AAD56E056553}"/>
    <dgm:cxn modelId="{F8EDC260-A7F6-432F-88FD-A889977717D8}" type="presOf" srcId="{35C5868C-8D72-46FA-BF6F-AAD56E056553}" destId="{F8BCF03E-BBEA-4BAC-8B60-05640BFF16CD}" srcOrd="0" destOrd="0" presId="urn:microsoft.com/office/officeart/2005/8/layout/pList2#1"/>
    <dgm:cxn modelId="{D4FE6DA1-77C4-4082-8591-543B88D67FAF}" type="presOf" srcId="{1A03377C-DF8D-4A75-B977-4A376CFB984A}" destId="{C3168017-7901-4CE6-AC49-0414E4201C2C}" srcOrd="0" destOrd="0" presId="urn:microsoft.com/office/officeart/2005/8/layout/pList2#1"/>
    <dgm:cxn modelId="{16BED2F4-364C-4D5D-853E-A87B78801CEF}" type="presOf" srcId="{11C81238-AA41-43A1-B562-98DF24B9165B}" destId="{B06674BD-DB51-4650-B5E3-E716F5C37C39}" srcOrd="0" destOrd="0" presId="urn:microsoft.com/office/officeart/2005/8/layout/pList2#1"/>
    <dgm:cxn modelId="{65CDCC63-7EEE-4A73-A2C6-B5610BCC3BEE}" type="presOf" srcId="{4D2A934A-C4F0-4A8A-87FB-EB473A6B6CCB}" destId="{0DB0DF60-A983-4CC6-AC9B-3E355803EEC5}" srcOrd="0" destOrd="0" presId="urn:microsoft.com/office/officeart/2005/8/layout/pList2#1"/>
    <dgm:cxn modelId="{97586247-7661-4A2E-B483-58F7C9760084}" type="presOf" srcId="{080F5C85-30CA-4DFF-9F1F-C8CC200596E0}" destId="{A191EDD6-3A9D-4972-81BD-F7D4218EA195}" srcOrd="0" destOrd="0" presId="urn:microsoft.com/office/officeart/2005/8/layout/pList2#1"/>
    <dgm:cxn modelId="{B08AD67D-D899-4F23-9E6B-FDAFEBA4491A}" srcId="{970DAE72-4DAF-4CFA-A2CC-E47DDD57CDD4}" destId="{B3E4B4B9-28D8-4F7E-B731-06FE5019C66C}" srcOrd="1" destOrd="0" parTransId="{E407523C-AB9D-48B7-B151-AE8B84036725}" sibTransId="{4D2A934A-C4F0-4A8A-87FB-EB473A6B6CCB}"/>
    <dgm:cxn modelId="{9EC5D284-4FB4-4D73-9022-557D95A44A1C}" type="presOf" srcId="{ADBBE81F-1EB0-4388-978A-75A961736BAD}" destId="{24CE1CDE-4BB5-4506-AAD5-A2E19B586C2C}" srcOrd="0" destOrd="0" presId="urn:microsoft.com/office/officeart/2005/8/layout/pList2#1"/>
    <dgm:cxn modelId="{5D549E23-1BFF-45FB-8036-E8DB6FE3DE6E}" srcId="{970DAE72-4DAF-4CFA-A2CC-E47DDD57CDD4}" destId="{11C81238-AA41-43A1-B562-98DF24B9165B}" srcOrd="2" destOrd="0" parTransId="{28AEDBFA-0A09-4D0D-AC6F-94A51C7A24BD}" sibTransId="{839D5430-DBB5-4574-9EAE-F459783C1294}"/>
    <dgm:cxn modelId="{26961DD0-716B-46F2-9EB7-D0AB3F0592A8}" type="presOf" srcId="{970DAE72-4DAF-4CFA-A2CC-E47DDD57CDD4}" destId="{1E07C074-6CDC-41F0-9E14-2C95BA29ADC8}" srcOrd="0" destOrd="0" presId="urn:microsoft.com/office/officeart/2005/8/layout/pList2#1"/>
    <dgm:cxn modelId="{E7A90A64-9ECD-46E1-8F00-76021ED216C1}" type="presOf" srcId="{839D5430-DBB5-4574-9EAE-F459783C1294}" destId="{A93ABC60-7850-4C28-8CB7-8B9F1A953720}" srcOrd="0" destOrd="0" presId="urn:microsoft.com/office/officeart/2005/8/layout/pList2#1"/>
    <dgm:cxn modelId="{315898A1-EEDC-4C59-AB5F-EBAFBF70890B}" srcId="{970DAE72-4DAF-4CFA-A2CC-E47DDD57CDD4}" destId="{9E6A3D3A-1018-44F3-8123-0C3D00A638AA}" srcOrd="5" destOrd="0" parTransId="{4BA3E724-F6FE-4CE1-8F97-21BC02607803}" sibTransId="{B24CCEBF-5A70-4C5A-8051-0711EAD811E1}"/>
    <dgm:cxn modelId="{D755A882-033D-44D0-884A-26B6FF4343A3}" srcId="{970DAE72-4DAF-4CFA-A2CC-E47DDD57CDD4}" destId="{ADBBE81F-1EB0-4388-978A-75A961736BAD}" srcOrd="0" destOrd="0" parTransId="{91C41507-FB7C-4F1C-95FA-F53B3BA29085}" sibTransId="{1A03377C-DF8D-4A75-B977-4A376CFB984A}"/>
    <dgm:cxn modelId="{D5C7BB3F-2624-4D12-A380-7B0B37476BA4}" srcId="{970DAE72-4DAF-4CFA-A2CC-E47DDD57CDD4}" destId="{8048B769-C482-47C7-8BAB-2A06BC636352}" srcOrd="4" destOrd="0" parTransId="{D90C78C2-7EBA-4F33-996B-75259C8C91BF}" sibTransId="{E01EBE7B-4D81-426E-A90E-9DA722C34846}"/>
    <dgm:cxn modelId="{6679E35D-F3C2-458B-ACFB-8E2A1B555AF2}" type="presParOf" srcId="{1E07C074-6CDC-41F0-9E14-2C95BA29ADC8}" destId="{7DFDCC1F-CD1F-437C-847A-C079EFFAF579}" srcOrd="0" destOrd="0" presId="urn:microsoft.com/office/officeart/2005/8/layout/pList2#1"/>
    <dgm:cxn modelId="{9D0D627E-E620-40D2-A41D-DC19D43419CF}" type="presParOf" srcId="{1E07C074-6CDC-41F0-9E14-2C95BA29ADC8}" destId="{4EC18220-388D-400D-80F6-ADE2A80F6FEC}" srcOrd="1" destOrd="0" presId="urn:microsoft.com/office/officeart/2005/8/layout/pList2#1"/>
    <dgm:cxn modelId="{BFA295D9-94DA-4135-8BAF-720FBE42D9D3}" type="presParOf" srcId="{4EC18220-388D-400D-80F6-ADE2A80F6FEC}" destId="{E9C22037-7877-4335-9B4C-7B3E2588115E}" srcOrd="0" destOrd="0" presId="urn:microsoft.com/office/officeart/2005/8/layout/pList2#1"/>
    <dgm:cxn modelId="{87803B7E-5D4C-497C-BD4A-C25774487E2E}" type="presParOf" srcId="{E9C22037-7877-4335-9B4C-7B3E2588115E}" destId="{24CE1CDE-4BB5-4506-AAD5-A2E19B586C2C}" srcOrd="0" destOrd="0" presId="urn:microsoft.com/office/officeart/2005/8/layout/pList2#1"/>
    <dgm:cxn modelId="{1E6C43FC-CA71-40DA-A985-A74E5A6B02CC}" type="presParOf" srcId="{E9C22037-7877-4335-9B4C-7B3E2588115E}" destId="{5D250DF6-ECB7-46D4-88BA-E015C23F3A2F}" srcOrd="1" destOrd="0" presId="urn:microsoft.com/office/officeart/2005/8/layout/pList2#1"/>
    <dgm:cxn modelId="{4F4D2B7D-33CA-483E-B882-87D9495B6BDE}" type="presParOf" srcId="{E9C22037-7877-4335-9B4C-7B3E2588115E}" destId="{AE9C5ACE-6704-4306-9E10-20C1335A7C64}" srcOrd="2" destOrd="0" presId="urn:microsoft.com/office/officeart/2005/8/layout/pList2#1"/>
    <dgm:cxn modelId="{63E6D18D-F58D-4358-8912-33F8B01E03DB}" type="presParOf" srcId="{4EC18220-388D-400D-80F6-ADE2A80F6FEC}" destId="{C3168017-7901-4CE6-AC49-0414E4201C2C}" srcOrd="1" destOrd="0" presId="urn:microsoft.com/office/officeart/2005/8/layout/pList2#1"/>
    <dgm:cxn modelId="{E0AA493F-5844-4789-8397-1A8C386A0636}" type="presParOf" srcId="{4EC18220-388D-400D-80F6-ADE2A80F6FEC}" destId="{C344E7D5-F221-423C-AD9B-38E84B184084}" srcOrd="2" destOrd="0" presId="urn:microsoft.com/office/officeart/2005/8/layout/pList2#1"/>
    <dgm:cxn modelId="{BC681D47-78DF-4827-8004-707BD40F69D0}" type="presParOf" srcId="{C344E7D5-F221-423C-AD9B-38E84B184084}" destId="{7069D226-5C30-40EC-8598-2D7502244CB8}" srcOrd="0" destOrd="0" presId="urn:microsoft.com/office/officeart/2005/8/layout/pList2#1"/>
    <dgm:cxn modelId="{C2544F1A-1493-41CF-B065-0518ED9536C0}" type="presParOf" srcId="{C344E7D5-F221-423C-AD9B-38E84B184084}" destId="{C78E1348-048E-4EDA-8083-97D3B5976B84}" srcOrd="1" destOrd="0" presId="urn:microsoft.com/office/officeart/2005/8/layout/pList2#1"/>
    <dgm:cxn modelId="{565B5E66-1D17-4E95-8A3C-E55B287CC4A6}" type="presParOf" srcId="{C344E7D5-F221-423C-AD9B-38E84B184084}" destId="{FCA5121B-893B-44A5-9B9A-3F41A5045AAF}" srcOrd="2" destOrd="0" presId="urn:microsoft.com/office/officeart/2005/8/layout/pList2#1"/>
    <dgm:cxn modelId="{E89FE5CA-A568-417D-82A1-1054F33F5309}" type="presParOf" srcId="{4EC18220-388D-400D-80F6-ADE2A80F6FEC}" destId="{0DB0DF60-A983-4CC6-AC9B-3E355803EEC5}" srcOrd="3" destOrd="0" presId="urn:microsoft.com/office/officeart/2005/8/layout/pList2#1"/>
    <dgm:cxn modelId="{D88FBFF1-43DF-4538-A071-8300274D1535}" type="presParOf" srcId="{4EC18220-388D-400D-80F6-ADE2A80F6FEC}" destId="{86AD5029-B026-4B37-ADC2-F0DD95DD4C6B}" srcOrd="4" destOrd="0" presId="urn:microsoft.com/office/officeart/2005/8/layout/pList2#1"/>
    <dgm:cxn modelId="{8EB6FE61-87DF-4242-BC44-48FA288780BD}" type="presParOf" srcId="{86AD5029-B026-4B37-ADC2-F0DD95DD4C6B}" destId="{B06674BD-DB51-4650-B5E3-E716F5C37C39}" srcOrd="0" destOrd="0" presId="urn:microsoft.com/office/officeart/2005/8/layout/pList2#1"/>
    <dgm:cxn modelId="{E2295040-74CB-454F-BFA1-3A2753C31713}" type="presParOf" srcId="{86AD5029-B026-4B37-ADC2-F0DD95DD4C6B}" destId="{5CDE3BD5-BE1E-41C2-A062-AD2AA8C062BE}" srcOrd="1" destOrd="0" presId="urn:microsoft.com/office/officeart/2005/8/layout/pList2#1"/>
    <dgm:cxn modelId="{1657FF88-ADCE-446F-9C72-8257F216D656}" type="presParOf" srcId="{86AD5029-B026-4B37-ADC2-F0DD95DD4C6B}" destId="{D8BF9BF3-262A-41E9-B2FD-C817D4EEEDAC}" srcOrd="2" destOrd="0" presId="urn:microsoft.com/office/officeart/2005/8/layout/pList2#1"/>
    <dgm:cxn modelId="{3DF2B35F-8B9B-4ECD-A76F-1F66D93661AE}" type="presParOf" srcId="{4EC18220-388D-400D-80F6-ADE2A80F6FEC}" destId="{A93ABC60-7850-4C28-8CB7-8B9F1A953720}" srcOrd="5" destOrd="0" presId="urn:microsoft.com/office/officeart/2005/8/layout/pList2#1"/>
    <dgm:cxn modelId="{9D519838-A242-4BCB-B136-28BE264594ED}" type="presParOf" srcId="{4EC18220-388D-400D-80F6-ADE2A80F6FEC}" destId="{E12AE353-D3A5-4D9C-A474-9173286B5372}" srcOrd="6" destOrd="0" presId="urn:microsoft.com/office/officeart/2005/8/layout/pList2#1"/>
    <dgm:cxn modelId="{0134C043-7623-4ED4-AE83-8BCF630E88C1}" type="presParOf" srcId="{E12AE353-D3A5-4D9C-A474-9173286B5372}" destId="{A191EDD6-3A9D-4972-81BD-F7D4218EA195}" srcOrd="0" destOrd="0" presId="urn:microsoft.com/office/officeart/2005/8/layout/pList2#1"/>
    <dgm:cxn modelId="{D6A9ED4A-5ECC-41F0-92F4-04E922446738}" type="presParOf" srcId="{E12AE353-D3A5-4D9C-A474-9173286B5372}" destId="{C3A8752E-9760-40B1-866A-C7B74EAFF77D}" srcOrd="1" destOrd="0" presId="urn:microsoft.com/office/officeart/2005/8/layout/pList2#1"/>
    <dgm:cxn modelId="{1A9D6CA7-9068-45D4-ACE1-7FA5F89A165A}" type="presParOf" srcId="{E12AE353-D3A5-4D9C-A474-9173286B5372}" destId="{6DECD496-3D8E-44D9-A598-4B7553ABEF5C}" srcOrd="2" destOrd="0" presId="urn:microsoft.com/office/officeart/2005/8/layout/pList2#1"/>
    <dgm:cxn modelId="{5A3E1C5E-A498-4EF9-BA25-75509223C0BD}" type="presParOf" srcId="{4EC18220-388D-400D-80F6-ADE2A80F6FEC}" destId="{F8BCF03E-BBEA-4BAC-8B60-05640BFF16CD}" srcOrd="7" destOrd="0" presId="urn:microsoft.com/office/officeart/2005/8/layout/pList2#1"/>
    <dgm:cxn modelId="{B3E26399-6DD6-4D3C-BBBE-4B4CA2249F1F}" type="presParOf" srcId="{4EC18220-388D-400D-80F6-ADE2A80F6FEC}" destId="{CD308388-F8DC-4A0A-B127-1AE9415925A8}" srcOrd="8" destOrd="0" presId="urn:microsoft.com/office/officeart/2005/8/layout/pList2#1"/>
    <dgm:cxn modelId="{95C38A50-D0E6-43A4-97EC-12E97D934FF3}" type="presParOf" srcId="{CD308388-F8DC-4A0A-B127-1AE9415925A8}" destId="{211B2A25-6CF6-40CA-8532-36252596B21B}" srcOrd="0" destOrd="0" presId="urn:microsoft.com/office/officeart/2005/8/layout/pList2#1"/>
    <dgm:cxn modelId="{5FA5D1F8-6F31-4451-B396-F2B2A075884A}" type="presParOf" srcId="{CD308388-F8DC-4A0A-B127-1AE9415925A8}" destId="{590F5220-C5FF-4858-A115-527AC7D7D0CE}" srcOrd="1" destOrd="0" presId="urn:microsoft.com/office/officeart/2005/8/layout/pList2#1"/>
    <dgm:cxn modelId="{66D90B52-6637-483F-97C2-E335B0C3A65B}" type="presParOf" srcId="{CD308388-F8DC-4A0A-B127-1AE9415925A8}" destId="{12CB5B02-C0F8-41CE-ACB5-5C626C59744D}" srcOrd="2" destOrd="0" presId="urn:microsoft.com/office/officeart/2005/8/layout/pList2#1"/>
    <dgm:cxn modelId="{C0650B8B-9396-4298-A1F2-B4BD6CD3CECE}" type="presParOf" srcId="{4EC18220-388D-400D-80F6-ADE2A80F6FEC}" destId="{C4DA70E2-D35C-4737-B12C-8B13B4D3A2CC}" srcOrd="9" destOrd="0" presId="urn:microsoft.com/office/officeart/2005/8/layout/pList2#1"/>
    <dgm:cxn modelId="{5AF4F3EF-EE2C-43C7-8771-C0AF78496B93}" type="presParOf" srcId="{4EC18220-388D-400D-80F6-ADE2A80F6FEC}" destId="{B9B2BEF0-BF47-4C61-9E64-209E6AE139AF}" srcOrd="10" destOrd="0" presId="urn:microsoft.com/office/officeart/2005/8/layout/pList2#1"/>
    <dgm:cxn modelId="{2F11C2A6-B04F-4607-AA69-EB0E7301E4A2}" type="presParOf" srcId="{B9B2BEF0-BF47-4C61-9E64-209E6AE139AF}" destId="{57E96BA9-E0A7-45E6-8D9E-C74F32A0B959}" srcOrd="0" destOrd="0" presId="urn:microsoft.com/office/officeart/2005/8/layout/pList2#1"/>
    <dgm:cxn modelId="{31D7F0C4-2069-436B-8288-325B9ECF16AA}" type="presParOf" srcId="{B9B2BEF0-BF47-4C61-9E64-209E6AE139AF}" destId="{ECD9680A-4308-44F5-A9B7-094CC1826B63}" srcOrd="1" destOrd="0" presId="urn:microsoft.com/office/officeart/2005/8/layout/pList2#1"/>
    <dgm:cxn modelId="{3C46BA6B-0F0A-4152-85B3-09F33ED45EA3}" type="presParOf" srcId="{B9B2BEF0-BF47-4C61-9E64-209E6AE139AF}" destId="{9BA04F61-13D3-46E4-A19A-8E6F0FBFBAB5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DFDCC1F-CD1F-437C-847A-C079EFFAF579}">
      <dsp:nvSpPr>
        <dsp:cNvPr id="0" name=""/>
        <dsp:cNvSpPr/>
      </dsp:nvSpPr>
      <dsp:spPr>
        <a:xfrm>
          <a:off x="79621" y="95171"/>
          <a:ext cx="8121677" cy="1777033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C5ACE-6704-4306-9E10-20C1335A7C64}">
      <dsp:nvSpPr>
        <dsp:cNvPr id="0" name=""/>
        <dsp:cNvSpPr/>
      </dsp:nvSpPr>
      <dsp:spPr>
        <a:xfrm>
          <a:off x="249813" y="172801"/>
          <a:ext cx="1136443" cy="16217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E1CDE-4BB5-4506-AAD5-A2E19B586C2C}">
      <dsp:nvSpPr>
        <dsp:cNvPr id="0" name=""/>
        <dsp:cNvSpPr/>
      </dsp:nvSpPr>
      <dsp:spPr>
        <a:xfrm rot="10800000">
          <a:off x="238869" y="1872204"/>
          <a:ext cx="1136443" cy="2404572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BERONGGA ATAU BERLUBANG</a:t>
          </a:r>
          <a:endParaRPr lang="en-US" sz="1050" kern="1200" dirty="0"/>
        </a:p>
      </dsp:txBody>
      <dsp:txXfrm rot="10800000">
        <a:off x="238869" y="1872204"/>
        <a:ext cx="1136443" cy="2404572"/>
      </dsp:txXfrm>
    </dsp:sp>
    <dsp:sp modelId="{FCA5121B-893B-44A5-9B9A-3F41A5045AAF}">
      <dsp:nvSpPr>
        <dsp:cNvPr id="0" name=""/>
        <dsp:cNvSpPr/>
      </dsp:nvSpPr>
      <dsp:spPr>
        <a:xfrm>
          <a:off x="1499900" y="172801"/>
          <a:ext cx="1136443" cy="16217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9D226-5C30-40EC-8598-2D7502244CB8}">
      <dsp:nvSpPr>
        <dsp:cNvPr id="0" name=""/>
        <dsp:cNvSpPr/>
      </dsp:nvSpPr>
      <dsp:spPr>
        <a:xfrm rot="10800000">
          <a:off x="1512855" y="1872204"/>
          <a:ext cx="1136443" cy="2404572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GARIS </a:t>
          </a:r>
          <a:r>
            <a:rPr lang="en-US" sz="1000" kern="1200" dirty="0" smtClean="0"/>
            <a:t>UKURAN TIDAK BOLEH MELEWATI GARIS ARSIRAN KECUALI TIDAK ADA SPACE LAGI</a:t>
          </a:r>
          <a:endParaRPr lang="en-US" sz="1000" kern="1200" dirty="0"/>
        </a:p>
      </dsp:txBody>
      <dsp:txXfrm rot="10800000">
        <a:off x="1512855" y="1872204"/>
        <a:ext cx="1136443" cy="2404572"/>
      </dsp:txXfrm>
    </dsp:sp>
    <dsp:sp modelId="{D8BF9BF3-262A-41E9-B2FD-C817D4EEEDAC}">
      <dsp:nvSpPr>
        <dsp:cNvPr id="0" name=""/>
        <dsp:cNvSpPr/>
      </dsp:nvSpPr>
      <dsp:spPr>
        <a:xfrm>
          <a:off x="2749987" y="172801"/>
          <a:ext cx="1136443" cy="16217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674BD-DB51-4650-B5E3-E716F5C37C39}">
      <dsp:nvSpPr>
        <dsp:cNvPr id="0" name=""/>
        <dsp:cNvSpPr/>
      </dsp:nvSpPr>
      <dsp:spPr>
        <a:xfrm rot="10800000">
          <a:off x="2786854" y="1872204"/>
          <a:ext cx="1136443" cy="2404572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ARSIRAN HARUS MENGENAI SISI DEMI SISI PADA GAMBAR </a:t>
          </a:r>
          <a:endParaRPr lang="en-US" sz="1100" kern="1200" dirty="0"/>
        </a:p>
      </dsp:txBody>
      <dsp:txXfrm rot="10800000">
        <a:off x="2786854" y="1872204"/>
        <a:ext cx="1136443" cy="2404572"/>
      </dsp:txXfrm>
    </dsp:sp>
    <dsp:sp modelId="{6DECD496-3D8E-44D9-A598-4B7553ABEF5C}">
      <dsp:nvSpPr>
        <dsp:cNvPr id="0" name=""/>
        <dsp:cNvSpPr/>
      </dsp:nvSpPr>
      <dsp:spPr>
        <a:xfrm>
          <a:off x="4000075" y="172801"/>
          <a:ext cx="1136443" cy="16217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1EDD6-3A9D-4972-81BD-F7D4218EA195}">
      <dsp:nvSpPr>
        <dsp:cNvPr id="0" name=""/>
        <dsp:cNvSpPr/>
      </dsp:nvSpPr>
      <dsp:spPr>
        <a:xfrm rot="10800000">
          <a:off x="4039134" y="1872204"/>
          <a:ext cx="1136443" cy="2404572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ARSIRLAH BENDA YANG DEKAT DENGAN KOMPONEN BERONGGA ATAU BERLOBANG, ATAU ARSIR BENDA YANG BERKAITAN DENGAN GAMBAR YANG DIPOTONG</a:t>
          </a:r>
          <a:endParaRPr lang="en-US" sz="800" kern="1200" dirty="0"/>
        </a:p>
      </dsp:txBody>
      <dsp:txXfrm rot="10800000">
        <a:off x="4039134" y="1872204"/>
        <a:ext cx="1136443" cy="2404572"/>
      </dsp:txXfrm>
    </dsp:sp>
    <dsp:sp modelId="{12CB5B02-C0F8-41CE-ACB5-5C626C59744D}">
      <dsp:nvSpPr>
        <dsp:cNvPr id="0" name=""/>
        <dsp:cNvSpPr/>
      </dsp:nvSpPr>
      <dsp:spPr>
        <a:xfrm>
          <a:off x="5334821" y="172801"/>
          <a:ext cx="1361538" cy="16217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2A25-6CF6-40CA-8532-36252596B21B}">
      <dsp:nvSpPr>
        <dsp:cNvPr id="0" name=""/>
        <dsp:cNvSpPr/>
      </dsp:nvSpPr>
      <dsp:spPr>
        <a:xfrm rot="10800000">
          <a:off x="5255196" y="1872204"/>
          <a:ext cx="1530856" cy="2404572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" kern="1200" dirty="0" smtClean="0"/>
            <a:t>DILARANG MEMOTONG BENDA</a:t>
          </a:r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" kern="1200" dirty="0" smtClean="0"/>
            <a:t>1. POROS PEJAL (POROS, PAKU, BAUT, DAN SEMACAM)</a:t>
          </a:r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" kern="1200" dirty="0" smtClean="0"/>
            <a:t>2. JARI-JARI PEJAL/SEMACAMNYA</a:t>
          </a:r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50" kern="1200" dirty="0" smtClean="0"/>
            <a:t>3. PELAT PENGUAT DUDUKAN POROS</a:t>
          </a:r>
          <a:endParaRPr lang="id-ID" sz="750" kern="1200" dirty="0" smtClean="0"/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50" kern="1200" dirty="0" smtClean="0"/>
            <a:t>4. BEARING, RODA GIGI, PERFACK</a:t>
          </a:r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50" kern="1200" dirty="0" smtClean="0"/>
            <a:t>5. PASAK, PEN, SUMBAT PEJAL</a:t>
          </a:r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750" kern="1200" dirty="0" smtClean="0"/>
            <a:t>6. PENYANGGA, TULANG</a:t>
          </a:r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50" kern="1200" dirty="0" smtClean="0"/>
        </a:p>
        <a:p>
          <a:pPr lvl="0" algn="l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50" kern="1200" dirty="0"/>
        </a:p>
      </dsp:txBody>
      <dsp:txXfrm rot="10800000">
        <a:off x="5255196" y="1872204"/>
        <a:ext cx="1530856" cy="2404572"/>
      </dsp:txXfrm>
    </dsp:sp>
    <dsp:sp modelId="{9BA04F61-13D3-46E4-A19A-8E6F0FBFBAB5}">
      <dsp:nvSpPr>
        <dsp:cNvPr id="0" name=""/>
        <dsp:cNvSpPr/>
      </dsp:nvSpPr>
      <dsp:spPr>
        <a:xfrm>
          <a:off x="6894663" y="172801"/>
          <a:ext cx="1136443" cy="16217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83000" r="-8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6BA9-E0A7-45E6-8D9E-C74F32A0B959}">
      <dsp:nvSpPr>
        <dsp:cNvPr id="0" name=""/>
        <dsp:cNvSpPr/>
      </dsp:nvSpPr>
      <dsp:spPr>
        <a:xfrm rot="10800000">
          <a:off x="6927313" y="1843902"/>
          <a:ext cx="1136443" cy="2404572"/>
        </a:xfrm>
        <a:prstGeom prst="round2SameRect">
          <a:avLst>
            <a:gd name="adj1" fmla="val 10500"/>
            <a:gd name="adj2" fmla="val 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DILARA</a:t>
          </a:r>
          <a:r>
            <a:rPr lang="id-ID" sz="900" kern="1200" dirty="0" smtClean="0"/>
            <a:t>NG </a:t>
          </a:r>
          <a:r>
            <a:rPr lang="en-US" sz="900" kern="1200" dirty="0" smtClean="0"/>
            <a:t>MEMOTONG</a:t>
          </a:r>
          <a:r>
            <a:rPr lang="id-ID" sz="900" kern="1200" dirty="0" smtClean="0"/>
            <a:t> POROS </a:t>
          </a:r>
          <a:r>
            <a:rPr lang="en-US" sz="900" kern="1200" dirty="0" smtClean="0"/>
            <a:t>  SECARA MEMANJANG KECUALI PADA BENDA YANG TERDAPAT POROSNYA TERDAPAT PART BERONGGA </a:t>
          </a:r>
          <a:endParaRPr lang="en-US" sz="900" kern="1200" dirty="0"/>
        </a:p>
      </dsp:txBody>
      <dsp:txXfrm rot="10800000">
        <a:off x="6927313" y="1843902"/>
        <a:ext cx="1136443" cy="2404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248DC-640E-49F7-9A6C-061078E02C9C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C706-9C19-4BCF-B561-2383ECB111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46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BC706-9C19-4BCF-B561-2383ECB1115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08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https://4.bp.blogspot.com/-WnSvI7g9Q-c/VrRfO8HS3NI/AAAAAAAAGLI/YnK8y_R9P3Q/s1600/meloncat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https://2.bp.blogspot.com/-zYFd1TmD2tE/VrRfZySvWrI/AAAAAAAAGLM/qjnnYrGAuC8/s1600/menyudut.png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https://3.bp.blogspot.com/-d6w3XvINmpk/VrRf-IH-4qI/AAAAAAAAGLg/efTz4GaarzI/s1600/diputar.png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77051" y="3931175"/>
            <a:ext cx="55898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d-ID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  AZIS</a:t>
            </a: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GAMBAR POTONGAN</a:t>
            </a:r>
          </a:p>
        </p:txBody>
      </p:sp>
      <p:pic>
        <p:nvPicPr>
          <p:cNvPr id="11" name="Picture 2" descr="E:\002-KIMS BUSINESS\007-02-ALLPPT-Contents\T-008-2015-12\1219\07-톱니바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4906" y="763930"/>
            <a:ext cx="3174188" cy="22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TANDA DAN KODE PEMOTONGAN GAMBAR</a:t>
            </a: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6018" y="94948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</a:t>
            </a:r>
            <a:r>
              <a:rPr lang="en-US" dirty="0" err="1" smtClean="0"/>
              <a:t>Bergelombang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Zigzag</a:t>
            </a:r>
            <a:endParaRPr lang="en-US" dirty="0"/>
          </a:p>
        </p:txBody>
      </p:sp>
      <p:pic>
        <p:nvPicPr>
          <p:cNvPr id="10" name="image8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620203"/>
            <a:ext cx="4679315" cy="634365"/>
          </a:xfrm>
          <a:prstGeom prst="rect">
            <a:avLst/>
          </a:prstGeom>
        </p:spPr>
      </p:pic>
      <p:pic>
        <p:nvPicPr>
          <p:cNvPr id="11" name="image8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760" y="2797810"/>
            <a:ext cx="4679315" cy="7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6026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TANDA DAN KODE PEMOTONGAN GAMBAR</a:t>
            </a: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9672" y="1059582"/>
            <a:ext cx="7416824" cy="15502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pemotongan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½ kali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yang </a:t>
            </a:r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arsir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yang lain 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3- 5 mm,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endParaRPr lang="en-US" dirty="0"/>
          </a:p>
          <a:p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arsir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dikondisikan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tebal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0264058"/>
              </p:ext>
            </p:extLst>
          </p:nvPr>
        </p:nvGraphicFramePr>
        <p:xfrm>
          <a:off x="1727683" y="3291830"/>
          <a:ext cx="7200801" cy="163863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80320"/>
                <a:gridCol w="1584176"/>
                <a:gridCol w="1440160"/>
                <a:gridCol w="1296145"/>
              </a:tblGrid>
              <a:tr h="355038">
                <a:tc>
                  <a:txBody>
                    <a:bodyPr/>
                    <a:lstStyle/>
                    <a:p>
                      <a:pPr marL="241935">
                        <a:lnSpc>
                          <a:spcPts val="2745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Macam</a:t>
                      </a: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garis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835660">
                        <a:lnSpc>
                          <a:spcPts val="2745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ketebalan</a:t>
                      </a: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(mm)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866">
                <a:tc>
                  <a:txBody>
                    <a:bodyPr/>
                    <a:lstStyle/>
                    <a:p>
                      <a:pPr marL="344805">
                        <a:lnSpc>
                          <a:spcPts val="287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Garis</a:t>
                      </a: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tepi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1680" algn="l">
                        <a:lnSpc>
                          <a:spcPts val="287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1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0840" algn="l">
                        <a:lnSpc>
                          <a:spcPts val="287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0,7</a:t>
                      </a:r>
                      <a:endParaRPr lang="en-US" sz="105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36855" algn="l">
                        <a:lnSpc>
                          <a:spcPts val="2875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   </a:t>
                      </a:r>
                      <a:r>
                        <a:rPr lang="en-US" sz="2000" b="1" baseline="0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0,5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866">
                <a:tc>
                  <a:txBody>
                    <a:bodyPr/>
                    <a:lstStyle/>
                    <a:p>
                      <a:pPr marL="344805"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Garis</a:t>
                      </a: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ukur</a:t>
                      </a: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/bantu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4535" algn="l"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0,7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9570" algn="l"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0,5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73380" algn="l">
                        <a:spcBef>
                          <a:spcPts val="43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0,35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866">
                <a:tc>
                  <a:txBody>
                    <a:bodyPr/>
                    <a:lstStyle/>
                    <a:p>
                      <a:pPr marL="344805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Garis</a:t>
                      </a: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arsir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0890" algn="l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0,5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1785" algn="l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0,35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2720" algn="l"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  </a:t>
                      </a:r>
                      <a:r>
                        <a:rPr lang="en-US" sz="2000" b="1" baseline="0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CC0000"/>
                          </a:solidFill>
                          <a:effectLst/>
                          <a:latin typeface="Verdana"/>
                          <a:ea typeface="Verdana"/>
                          <a:cs typeface="Verdana"/>
                        </a:rPr>
                        <a:t>0,25</a:t>
                      </a:r>
                      <a:endParaRPr lang="en-US" sz="1050" dirty="0">
                        <a:effectLst/>
                        <a:latin typeface="Verdana"/>
                        <a:ea typeface="Verdana"/>
                        <a:cs typeface="Verdan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75872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GARIS ARSIRAN PADA GAMBAR POTONGAN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672" y="1923678"/>
            <a:ext cx="7272808" cy="1080120"/>
          </a:xfrm>
        </p:spPr>
        <p:txBody>
          <a:bodyPr/>
          <a:lstStyle/>
          <a:p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arsiran</a:t>
            </a:r>
            <a:r>
              <a:rPr lang="en-US" sz="2800" dirty="0" smtClean="0"/>
              <a:t> </a:t>
            </a:r>
            <a:r>
              <a:rPr lang="en-US" sz="2800" dirty="0" err="1" smtClean="0"/>
              <a:t>berfungsi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menujukkan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terpotong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garis</a:t>
            </a:r>
            <a:r>
              <a:rPr lang="en-US" sz="2800" dirty="0" smtClean="0"/>
              <a:t> </a:t>
            </a:r>
            <a:r>
              <a:rPr lang="en-US" sz="2800" dirty="0" err="1" smtClean="0"/>
              <a:t>arsiran</a:t>
            </a:r>
            <a:r>
              <a:rPr lang="en-US" sz="2800" dirty="0" smtClean="0"/>
              <a:t> </a:t>
            </a:r>
            <a:r>
              <a:rPr lang="en-US" sz="2800" dirty="0" err="1" smtClean="0"/>
              <a:t>dibuat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garis</a:t>
            </a:r>
            <a:r>
              <a:rPr lang="en-US" sz="2800" dirty="0" smtClean="0"/>
              <a:t> tipis </a:t>
            </a:r>
          </a:p>
          <a:p>
            <a:r>
              <a:rPr lang="en-US" sz="2800" dirty="0" err="1" smtClean="0"/>
              <a:t>Kontinyu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sudut</a:t>
            </a:r>
            <a:r>
              <a:rPr lang="en-US" sz="2800" dirty="0" smtClean="0"/>
              <a:t> </a:t>
            </a:r>
            <a:r>
              <a:rPr lang="en-US" sz="2800" dirty="0" err="1" smtClean="0"/>
              <a:t>kemiringan</a:t>
            </a:r>
            <a:r>
              <a:rPr lang="en-US" sz="2800" dirty="0" smtClean="0"/>
              <a:t> </a:t>
            </a:r>
            <a:r>
              <a:rPr lang="en-US" sz="2800" dirty="0"/>
              <a:t>45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sudut</a:t>
            </a:r>
            <a:r>
              <a:rPr lang="en-US" sz="2800" dirty="0" smtClean="0"/>
              <a:t> </a:t>
            </a:r>
            <a:r>
              <a:rPr lang="en-US" sz="2800" dirty="0" err="1" smtClean="0"/>
              <a:t>Vertikal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Horizontal</a:t>
            </a:r>
          </a:p>
          <a:p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id-ID" sz="2800" dirty="0" smtClean="0"/>
              <a:t>benda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093223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. </a:t>
            </a:r>
            <a:r>
              <a:rPr lang="en-US" b="1" dirty="0" err="1"/>
              <a:t>Arsiran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/>
              <a:t>Potongan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3487"/>
          <a:stretch/>
        </p:blipFill>
        <p:spPr bwMode="auto">
          <a:xfrm>
            <a:off x="2699792" y="1635646"/>
            <a:ext cx="4968552" cy="22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9155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</a:t>
            </a:r>
            <a:r>
              <a:rPr lang="en-US" b="1" dirty="0" smtClean="0"/>
              <a:t>. </a:t>
            </a:r>
            <a:r>
              <a:rPr lang="en-US" b="1" dirty="0" err="1"/>
              <a:t>Arsiran</a:t>
            </a:r>
            <a:r>
              <a:rPr lang="en-US" b="1" dirty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Susunan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4931"/>
          <a:stretch/>
        </p:blipFill>
        <p:spPr bwMode="auto">
          <a:xfrm>
            <a:off x="3160804" y="2571750"/>
            <a:ext cx="4291516" cy="22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31232" y="1491630"/>
            <a:ext cx="6912768" cy="4606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diarsir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</a:t>
            </a:r>
            <a:r>
              <a:rPr lang="en-US" dirty="0" err="1" smtClean="0"/>
              <a:t>berhimpitan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13783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. </a:t>
            </a:r>
            <a:r>
              <a:rPr lang="en-US" b="1" dirty="0" err="1"/>
              <a:t>Arsiran</a:t>
            </a:r>
            <a:r>
              <a:rPr lang="en-US" b="1" dirty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31232" y="1347614"/>
            <a:ext cx="6912768" cy="4606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, </a:t>
            </a:r>
            <a:r>
              <a:rPr lang="en-US" dirty="0" err="1" smtClean="0"/>
              <a:t>arsiran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tepi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yang </a:t>
            </a:r>
            <a:r>
              <a:rPr lang="en-US" dirty="0" err="1" smtClean="0"/>
              <a:t>diarsir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767"/>
          <a:stretch/>
        </p:blipFill>
        <p:spPr bwMode="auto">
          <a:xfrm>
            <a:off x="2987824" y="2139703"/>
            <a:ext cx="4680520" cy="230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9712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1059582"/>
            <a:ext cx="7848872" cy="460648"/>
          </a:xfrm>
        </p:spPr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. </a:t>
            </a:r>
            <a:r>
              <a:rPr lang="en-US" b="1" dirty="0" err="1" smtClean="0"/>
              <a:t>Arsiran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Potongan</a:t>
            </a:r>
            <a:r>
              <a:rPr lang="en-US" b="1" dirty="0" smtClean="0"/>
              <a:t> yang </a:t>
            </a:r>
            <a:r>
              <a:rPr lang="en-US" b="1" dirty="0" err="1" smtClean="0"/>
              <a:t>berbeda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sejajar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46328" y="1419622"/>
            <a:ext cx="7297672" cy="64807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arsiran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Bergeser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0891"/>
          <a:stretch/>
        </p:blipFill>
        <p:spPr bwMode="auto">
          <a:xfrm>
            <a:off x="3059832" y="2355726"/>
            <a:ext cx="4464496" cy="21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2557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1059582"/>
            <a:ext cx="7848872" cy="460648"/>
          </a:xfrm>
        </p:spPr>
        <p:txBody>
          <a:bodyPr/>
          <a:lstStyle/>
          <a:p>
            <a:r>
              <a:rPr lang="en-US" b="1" dirty="0"/>
              <a:t>E</a:t>
            </a:r>
            <a:r>
              <a:rPr lang="en-US" b="1" dirty="0" smtClean="0"/>
              <a:t>. </a:t>
            </a:r>
            <a:r>
              <a:rPr lang="en-US" b="1" dirty="0" err="1" smtClean="0"/>
              <a:t>Arsiran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Keterangan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46328" y="1419622"/>
            <a:ext cx="7297672" cy="64807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Arsiran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keterangan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di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potong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910" t="-17105" r="1910" b="17105"/>
          <a:stretch/>
        </p:blipFill>
        <p:spPr bwMode="auto">
          <a:xfrm>
            <a:off x="2897043" y="2139702"/>
            <a:ext cx="475252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3159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915566"/>
            <a:ext cx="7848872" cy="460648"/>
          </a:xfrm>
        </p:spPr>
        <p:txBody>
          <a:bodyPr/>
          <a:lstStyle/>
          <a:p>
            <a:r>
              <a:rPr lang="en-US" b="1" dirty="0"/>
              <a:t>F</a:t>
            </a:r>
            <a:r>
              <a:rPr lang="en-US" b="1" dirty="0" smtClean="0"/>
              <a:t>. </a:t>
            </a:r>
            <a:r>
              <a:rPr lang="en-US" b="1" dirty="0" err="1" smtClean="0"/>
              <a:t>Arsiran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menunjukkan</a:t>
            </a:r>
            <a:r>
              <a:rPr lang="en-US" b="1" dirty="0" smtClean="0"/>
              <a:t> </a:t>
            </a:r>
            <a:r>
              <a:rPr lang="en-US" b="1" dirty="0" err="1" smtClean="0"/>
              <a:t>Macam</a:t>
            </a:r>
            <a:r>
              <a:rPr lang="en-US" b="1" dirty="0" smtClean="0"/>
              <a:t> </a:t>
            </a:r>
            <a:r>
              <a:rPr lang="en-US" b="1" dirty="0" err="1" smtClean="0"/>
              <a:t>Bahan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46328" y="1419622"/>
            <a:ext cx="7297672" cy="648072"/>
          </a:xfrm>
        </p:spPr>
        <p:txBody>
          <a:bodyPr/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arsiran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Arsiran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ditunjukkan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menujukkan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558"/>
          <a:stretch/>
        </p:blipFill>
        <p:spPr bwMode="auto">
          <a:xfrm>
            <a:off x="2987824" y="2355726"/>
            <a:ext cx="4608512" cy="253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83338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915566"/>
            <a:ext cx="7848872" cy="460648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. </a:t>
            </a:r>
            <a:r>
              <a:rPr lang="en-US" b="1" dirty="0" err="1" smtClean="0"/>
              <a:t>Arsiran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Benda/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Potongan</a:t>
            </a:r>
            <a:r>
              <a:rPr lang="en-US" b="1" dirty="0" smtClean="0"/>
              <a:t> Tipis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46328" y="1419622"/>
            <a:ext cx="6758120" cy="648072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– </a:t>
            </a:r>
            <a:r>
              <a:rPr lang="en-US" dirty="0" err="1"/>
              <a:t>benda</a:t>
            </a:r>
            <a:r>
              <a:rPr lang="en-US" dirty="0"/>
              <a:t> tipis </a:t>
            </a:r>
            <a:r>
              <a:rPr lang="en-US" dirty="0" err="1"/>
              <a:t>atau</a:t>
            </a:r>
            <a:r>
              <a:rPr lang="en-US" dirty="0"/>
              <a:t> </a:t>
            </a:r>
          </a:p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profil</a:t>
            </a:r>
            <a:r>
              <a:rPr lang="en-US" dirty="0"/>
              <a:t> tipis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pengarsirannya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di</a:t>
            </a:r>
            <a:r>
              <a:rPr lang="en-US" i="1" dirty="0"/>
              <a:t> </a:t>
            </a:r>
            <a:r>
              <a:rPr lang="en-US" i="1" dirty="0" err="1" smtClean="0"/>
              <a:t>abur</a:t>
            </a:r>
            <a:endParaRPr lang="en-US" dirty="0" smtClean="0"/>
          </a:p>
        </p:txBody>
      </p:sp>
      <p:pic>
        <p:nvPicPr>
          <p:cNvPr id="13314" name="Picture 2" descr="https://4.bp.blogspot.com/-DT3Ph991PvI/V0Z50UoRGcI/AAAAAAAAAFM/n3pA7N9qKbEiko6LpMcU_kD3AYHMmA_3wCLcB/s1600/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27734"/>
            <a:ext cx="3552825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97563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MATERI PEMBELAJARAN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4916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Pengertian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potongan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Potongan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Tanda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Kode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Pemotongan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Garis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Arsiran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Potongan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Aturan-Aturan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Pemotongan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Macam-macam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perlakuan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potongan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potongan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komponen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err="1" smtClean="0">
                <a:latin typeface="Arial" pitchFamily="34" charset="0"/>
                <a:cs typeface="Arial" pitchFamily="34" charset="0"/>
              </a:rPr>
              <a:t>mesin</a:t>
            </a:r>
            <a:endParaRPr lang="en-US" altLang="ko-KR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GAMBAR POTONGAN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8616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MACAM-MACAM GARIS ARSIRAN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672" y="915566"/>
            <a:ext cx="7848872" cy="460648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en-US" b="1" dirty="0" smtClean="0"/>
              <a:t>. </a:t>
            </a:r>
            <a:r>
              <a:rPr lang="en-US" b="1" dirty="0" err="1" smtClean="0"/>
              <a:t>Bagian</a:t>
            </a:r>
            <a:r>
              <a:rPr lang="en-US" b="1" dirty="0" smtClean="0"/>
              <a:t> Yang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boleh</a:t>
            </a:r>
            <a:r>
              <a:rPr lang="en-US" b="1" dirty="0" smtClean="0"/>
              <a:t> </a:t>
            </a:r>
            <a:r>
              <a:rPr lang="en-US" b="1" dirty="0" err="1" smtClean="0"/>
              <a:t>diarsir</a:t>
            </a:r>
            <a:endParaRPr lang="en-US" dirty="0"/>
          </a:p>
          <a:p>
            <a:endParaRPr lang="en-US" dirty="0"/>
          </a:p>
        </p:txBody>
      </p:sp>
      <p:pic>
        <p:nvPicPr>
          <p:cNvPr id="10242" name="Picture 2" descr="http://blog.ub.ac.id/rhaqiqi/files/2013/03/New-Picture-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03598"/>
            <a:ext cx="4752528" cy="37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606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xmlns="" val="3336835172"/>
              </p:ext>
            </p:extLst>
          </p:nvPr>
        </p:nvGraphicFramePr>
        <p:xfrm>
          <a:off x="755576" y="771550"/>
          <a:ext cx="8280920" cy="43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en-US" sz="2400" dirty="0" smtClean="0"/>
              <a:t>ATURAN PADA GAMBAR POTONGAN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749661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 PERLAKUAN GAMBAR POTONGAN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477"/>
          <a:stretch/>
        </p:blipFill>
        <p:spPr bwMode="auto">
          <a:xfrm>
            <a:off x="2095976" y="1605812"/>
            <a:ext cx="3024336" cy="2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9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4623" y="1309158"/>
            <a:ext cx="2193290" cy="322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76034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 PERLAKUAN GAMBAR POTONGAN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Separuh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402"/>
          <a:stretch/>
        </p:blipFill>
        <p:spPr bwMode="auto">
          <a:xfrm>
            <a:off x="1733133" y="1779662"/>
            <a:ext cx="338437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95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6096" y="1131590"/>
            <a:ext cx="250634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70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 PERLAKUAN GAMBAR POTONGAN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Sebagian</a:t>
            </a:r>
            <a:r>
              <a:rPr lang="en-US" dirty="0" smtClean="0"/>
              <a:t>/</a:t>
            </a:r>
            <a:r>
              <a:rPr lang="en-US" dirty="0" err="1" smtClean="0"/>
              <a:t>Setempat</a:t>
            </a:r>
            <a:r>
              <a:rPr lang="en-US" dirty="0" smtClean="0"/>
              <a:t>/</a:t>
            </a:r>
            <a:r>
              <a:rPr lang="en-US" dirty="0" err="1" smtClean="0"/>
              <a:t>Lokal</a:t>
            </a:r>
            <a:endParaRPr lang="en-US" dirty="0"/>
          </a:p>
        </p:txBody>
      </p:sp>
      <p:pic>
        <p:nvPicPr>
          <p:cNvPr id="6" name="image96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688" y="1723614"/>
            <a:ext cx="3168352" cy="2016224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71369"/>
            <a:ext cx="3528392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974513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 PERLAKUAN GAMBAR POTONGAN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Meloncat</a:t>
            </a:r>
            <a:endParaRPr lang="en-US" dirty="0"/>
          </a:p>
        </p:txBody>
      </p:sp>
      <p:pic>
        <p:nvPicPr>
          <p:cNvPr id="17410" name="Picture 2" descr="https://4.bp.blogspot.com/-WnSvI7g9Q-c/VrRfO8HS3NI/AAAAAAAAGLI/YnK8y_R9P3Q/s1600/meloncat.pn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63638"/>
            <a:ext cx="384242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33767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 PERLAKUAN GAMBAR POTONGAN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Menyudut</a:t>
            </a:r>
            <a:endParaRPr lang="en-US" dirty="0"/>
          </a:p>
        </p:txBody>
      </p:sp>
      <p:pic>
        <p:nvPicPr>
          <p:cNvPr id="18434" name="Picture 2" descr="https://2.bp.blogspot.com/-zYFd1TmD2tE/VrRfZySvWrI/AAAAAAAAGLM/qjnnYrGAuC8/s1600/menyudut.pn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635646"/>
            <a:ext cx="364991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2645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MACAM PERLAKUAN GAMBAR POTONGAN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Potongan</a:t>
            </a:r>
            <a:r>
              <a:rPr lang="en-US" dirty="0" smtClean="0"/>
              <a:t> </a:t>
            </a:r>
            <a:r>
              <a:rPr lang="en-US" dirty="0" err="1" smtClean="0"/>
              <a:t>Memutar</a:t>
            </a:r>
            <a:endParaRPr lang="en-US" dirty="0"/>
          </a:p>
        </p:txBody>
      </p:sp>
      <p:pic>
        <p:nvPicPr>
          <p:cNvPr id="19458" name="Picture 2" descr="https://3.bp.blogspot.com/-d6w3XvINmpk/VrRf-IH-4qI/AAAAAAAAGLg/efTz4GaarzI/s1600/diputar.pn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5646"/>
            <a:ext cx="4498281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61419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MEMBUAT GAMBAR POTONGAN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131840" y="915566"/>
            <a:ext cx="4320480" cy="4034705"/>
            <a:chOff x="1591" y="901"/>
            <a:chExt cx="7990" cy="11157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" y="900"/>
              <a:ext cx="7990" cy="1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9499" y="4341"/>
              <a:ext cx="0" cy="75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655878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MEMBUAT GAMBAR POTONGAN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image11.jpeg"/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3823295" y="-279945"/>
            <a:ext cx="351363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7088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8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1635646"/>
            <a:ext cx="2160240" cy="266429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35696" y="699542"/>
            <a:ext cx="6912768" cy="460648"/>
          </a:xfrm>
        </p:spPr>
        <p:txBody>
          <a:bodyPr/>
          <a:lstStyle/>
          <a:p>
            <a:r>
              <a:rPr lang="en-US" sz="2400" b="1" dirty="0" err="1" smtClean="0"/>
              <a:t>Apakah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Gambar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dibawah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Informasinya</a:t>
            </a:r>
            <a:endParaRPr lang="en-US" sz="2400" b="1" dirty="0" smtClean="0"/>
          </a:p>
          <a:p>
            <a:r>
              <a:rPr lang="en-US" sz="2400" b="1" dirty="0" smtClean="0"/>
              <a:t> </a:t>
            </a:r>
            <a:r>
              <a:rPr lang="en-US" sz="2400" b="1" dirty="0" err="1" smtClean="0"/>
              <a:t>Jelas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3709826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1778928" y="3181744"/>
            <a:ext cx="55898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TERIMAKASIH</a:t>
            </a:r>
          </a:p>
        </p:txBody>
      </p:sp>
      <p:pic>
        <p:nvPicPr>
          <p:cNvPr id="11" name="Picture 2" descr="E:\002-KIMS BUSINESS\007-02-ALLPPT-Contents\T-008-2015-12\1219\07-톱니바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4906" y="763930"/>
            <a:ext cx="3174188" cy="22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flipV="1">
            <a:off x="2419437" y="307583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 flipV="1">
            <a:off x="2419437" y="3795915"/>
            <a:ext cx="4308880" cy="698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60833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35696" y="1923678"/>
            <a:ext cx="6912768" cy="460648"/>
          </a:xfrm>
        </p:spPr>
        <p:txBody>
          <a:bodyPr/>
          <a:lstStyle/>
          <a:p>
            <a:r>
              <a:rPr lang="en-US" sz="3200" b="1" dirty="0" err="1" smtClean="0"/>
              <a:t>Bagaimana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cara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mengetahui</a:t>
            </a:r>
            <a:r>
              <a:rPr lang="en-US" sz="3200" b="1" dirty="0" smtClean="0"/>
              <a:t> agar </a:t>
            </a:r>
            <a:r>
              <a:rPr lang="en-US" sz="3200" b="1" dirty="0" err="1" smtClean="0"/>
              <a:t>informasi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gambar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lebih</a:t>
            </a:r>
            <a:r>
              <a:rPr lang="en-US" sz="3200" b="1" dirty="0" smtClean="0"/>
              <a:t> </a:t>
            </a:r>
          </a:p>
          <a:p>
            <a:r>
              <a:rPr lang="en-US" sz="3200" b="1" dirty="0" err="1" smtClean="0"/>
              <a:t>lengkap</a:t>
            </a:r>
            <a:r>
              <a:rPr lang="en-US" sz="3200" b="1" dirty="0" smtClean="0"/>
              <a:t>?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7163435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8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987574"/>
            <a:ext cx="424847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4340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PENGERTIAN DAN FUNGSI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Apa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itu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gambar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potongan</a:t>
            </a:r>
            <a:r>
              <a:rPr lang="en-US" sz="2800" b="1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835497"/>
          </a:xfrm>
        </p:spPr>
        <p:txBody>
          <a:bodyPr/>
          <a:lstStyle/>
          <a:p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lengkap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gambar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benda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berongga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berlubang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907704" y="2586050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/>
              <a:t>Fungsinya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51720" y="3219822"/>
            <a:ext cx="6912768" cy="118123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Menjelaskan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bagian-bagian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benda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kelihatan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terutama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berongga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berlubang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275606"/>
            <a:ext cx="6912768" cy="46064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Kuadran</a:t>
            </a:r>
            <a:r>
              <a:rPr lang="en-US" dirty="0" smtClean="0"/>
              <a:t> I (</a:t>
            </a:r>
            <a:r>
              <a:rPr lang="en-US" dirty="0" err="1" smtClean="0"/>
              <a:t>Eropa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image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4736" y="1851670"/>
            <a:ext cx="36004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TANDA DAN KODE PEMOTONGAN GAMBAR</a:t>
            </a:r>
            <a:endParaRPr lang="en-US" sz="2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35696" y="843558"/>
            <a:ext cx="6912768" cy="460648"/>
          </a:xfrm>
        </p:spPr>
        <p:txBody>
          <a:bodyPr/>
          <a:lstStyle/>
          <a:p>
            <a:r>
              <a:rPr lang="en-US" b="1" dirty="0" err="1" smtClean="0"/>
              <a:t>Proyeksi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9751799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Kuadran</a:t>
            </a:r>
            <a:r>
              <a:rPr lang="en-US" dirty="0" smtClean="0"/>
              <a:t> III (</a:t>
            </a:r>
            <a:r>
              <a:rPr lang="en-US" dirty="0" err="1" smtClean="0"/>
              <a:t>Amerika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image2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07654"/>
            <a:ext cx="3303588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TANDA DAN KODE PEMOTONGAN GAMBAR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9130869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TANDA DAN KODE PEMOTONGAN GAMBAR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Garis-Garis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Potongan</a:t>
            </a:r>
            <a:endParaRPr lang="en-US" b="1" dirty="0"/>
          </a:p>
        </p:txBody>
      </p:sp>
      <p:pic>
        <p:nvPicPr>
          <p:cNvPr id="5" name="image84.png"/>
          <p:cNvPicPr>
            <a:picLocks noGrp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2915816" y="1995686"/>
            <a:ext cx="4896544" cy="69523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07704" y="141013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Ujungnya</a:t>
            </a:r>
            <a:r>
              <a:rPr lang="en-US" dirty="0" smtClean="0"/>
              <a:t> </a:t>
            </a:r>
            <a:r>
              <a:rPr lang="en-US" dirty="0" err="1" smtClean="0"/>
              <a:t>dipertebal</a:t>
            </a:r>
            <a:endParaRPr lang="en-US" dirty="0"/>
          </a:p>
        </p:txBody>
      </p:sp>
      <p:pic>
        <p:nvPicPr>
          <p:cNvPr id="1026" name="Picture 2" descr="https://4.bp.blogspot.com/-hThUGnmxmqI/V0Zy5gMWQWI/AAAAAAAAAC0/crB_GMmUJh42YlP7I6Nh8qZTRg0Pwx1_wCLcB/s1600/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9782"/>
            <a:ext cx="48965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4.bp.blogspot.com/-tW3RxB_BmE4/V0ZzM-YpEEI/AAAAAAAAAC4/QfIti9tru5UVesTICB_gCu58STDE-nv9gCLcB/s1600/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7894"/>
            <a:ext cx="492175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8843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621</Words>
  <Application>Microsoft Office PowerPoint</Application>
  <PresentationFormat>On-screen Show (16:9)</PresentationFormat>
  <Paragraphs>117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Custom Design</vt:lpstr>
      <vt:lpstr>Slide 1</vt:lpstr>
      <vt:lpstr>GAMBAR POTONGAN </vt:lpstr>
      <vt:lpstr>Slide 3</vt:lpstr>
      <vt:lpstr>Slide 4</vt:lpstr>
      <vt:lpstr>Slide 5</vt:lpstr>
      <vt:lpstr>PENGERTIAN DAN FUNGSI</vt:lpstr>
      <vt:lpstr>TANDA DAN KODE PEMOTONGAN GAMBAR</vt:lpstr>
      <vt:lpstr>TANDA DAN KODE PEMOTONGAN GAMBAR</vt:lpstr>
      <vt:lpstr>TANDA DAN KODE PEMOTONGAN GAMBAR</vt:lpstr>
      <vt:lpstr>TANDA DAN KODE PEMOTONGAN GAMBAR</vt:lpstr>
      <vt:lpstr>TANDA DAN KODE PEMOTONGAN GAMBAR</vt:lpstr>
      <vt:lpstr>GARIS ARSIRAN PADA GAMBAR POTONGAN</vt:lpstr>
      <vt:lpstr>MACAM-MACAM GARIS ARSIRAN</vt:lpstr>
      <vt:lpstr>MACAM-MACAM GARIS ARSIRAN</vt:lpstr>
      <vt:lpstr>MACAM-MACAM GARIS ARSIRAN</vt:lpstr>
      <vt:lpstr>MACAM-MACAM GARIS ARSIRAN</vt:lpstr>
      <vt:lpstr>MACAM-MACAM GARIS ARSIRAN</vt:lpstr>
      <vt:lpstr>MACAM-MACAM GARIS ARSIRAN</vt:lpstr>
      <vt:lpstr>MACAM-MACAM GARIS ARSIRAN</vt:lpstr>
      <vt:lpstr>MACAM-MACAM GARIS ARSIRAN</vt:lpstr>
      <vt:lpstr>ATURAN PADA GAMBAR POTONGAN</vt:lpstr>
      <vt:lpstr>MACAM PERLAKUAN GAMBAR POTONGAN</vt:lpstr>
      <vt:lpstr>MACAM PERLAKUAN GAMBAR POTONGAN</vt:lpstr>
      <vt:lpstr>MACAM PERLAKUAN GAMBAR POTONGAN</vt:lpstr>
      <vt:lpstr>MACAM PERLAKUAN GAMBAR POTONGAN</vt:lpstr>
      <vt:lpstr>MACAM PERLAKUAN GAMBAR POTONGAN</vt:lpstr>
      <vt:lpstr>MACAM PERLAKUAN GAMBAR POTONGAN</vt:lpstr>
      <vt:lpstr>MEMBUAT GAMBAR POTONGAN</vt:lpstr>
      <vt:lpstr>MEMBUAT GAMBAR POTONGAN</vt:lpstr>
      <vt:lpstr>Slide 30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ASUS</cp:lastModifiedBy>
  <cp:revision>62</cp:revision>
  <dcterms:created xsi:type="dcterms:W3CDTF">2014-04-01T16:27:38Z</dcterms:created>
  <dcterms:modified xsi:type="dcterms:W3CDTF">2020-05-15T10:39:47Z</dcterms:modified>
</cp:coreProperties>
</file>