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84DEB-90FF-4698-81CC-51698FB302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076923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FC582-459C-4F76-B91B-60EBA197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338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55650"/>
            <a:ext cx="4972050" cy="3730625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E2EEC-7BC2-45C0-8FF6-83C95D257B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0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B8549-C9E7-4968-97AD-9AA877578C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30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714BD-6548-4A4A-81BC-2B584E05EC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47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29D9C-BF34-4B62-8EC3-C08354AFC9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3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0FF04-4C62-4A8E-B986-E827F82191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44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3FB59-7A09-4203-9729-496A2B4A7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59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0F607-97B5-4B5F-8053-2A35A29B5B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95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CBC8E-EE89-4A3B-9C75-B184F4702E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50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420E0-ECD5-4A56-A202-896306D552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82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93577-1258-4334-81D7-AC63B5AC2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30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E619D-63D7-421E-A32C-63C0FBFFF5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9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/>
            </a:pPr>
            <a:fld id="{0070BCC9-7630-4EBF-8C8B-4942C278F5CE}" type="slidenum">
              <a:rPr lang="en-GB"/>
              <a:pPr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34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Lucida Sans Unicode" pitchFamily="34" charset="0"/>
        </a:defRPr>
      </a:lvl6pPr>
      <a:lvl7pPr marL="9144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Lucida Sans Unicode" pitchFamily="34" charset="0"/>
        </a:defRPr>
      </a:lvl7pPr>
      <a:lvl8pPr marL="13716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Lucida Sans Unicode" pitchFamily="34" charset="0"/>
        </a:defRPr>
      </a:lvl8pPr>
      <a:lvl9pPr marL="18288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Lucida Sans Unicode" pitchFamily="34" charset="0"/>
        </a:defRPr>
      </a:lvl9pPr>
    </p:titleStyle>
    <p:bodyStyle>
      <a:lvl1pPr marL="341313" indent="-341313" algn="l" defTabSz="449263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1363" indent="-284163" algn="l" defTabSz="449263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949575" y="549275"/>
            <a:ext cx="356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5. FLYWHEEL HOLDER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776288" y="4968875"/>
            <a:ext cx="80232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smtClean="0">
                <a:solidFill>
                  <a:srgbClr val="FF0000"/>
                </a:solidFill>
              </a:rPr>
              <a:t>Berfungsi untuk menahan flywheel pada saat melepas</a:t>
            </a:r>
          </a:p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smtClean="0">
                <a:solidFill>
                  <a:srgbClr val="FF0000"/>
                </a:solidFill>
              </a:rPr>
              <a:t>Dan mengencangakan mur pengunci.</a:t>
            </a:r>
          </a:p>
        </p:txBody>
      </p:sp>
      <p:pic>
        <p:nvPicPr>
          <p:cNvPr id="61445" name="Picture 7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524000"/>
            <a:ext cx="7243763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1519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463" y="1916113"/>
            <a:ext cx="43561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CC3300"/>
            </a:outerShdw>
          </a:effectLst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3" y="1989138"/>
            <a:ext cx="4643437" cy="338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FFFF00"/>
            </a:outerShdw>
          </a:effectLst>
        </p:spPr>
      </p:pic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468313" y="5767388"/>
            <a:ext cx="84582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defTabSz="449263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000" b="1" smtClean="0">
                <a:solidFill>
                  <a:srgbClr val="000000"/>
                </a:solidFill>
                <a:latin typeface="Verdana" pitchFamily="34" charset="0"/>
              </a:rPr>
              <a:t>Penggunaan flywheel holder</a:t>
            </a:r>
          </a:p>
        </p:txBody>
      </p:sp>
    </p:spTree>
    <p:extLst>
      <p:ext uri="{BB962C8B-B14F-4D97-AF65-F5344CB8AC3E}">
        <p14:creationId xmlns:p14="http://schemas.microsoft.com/office/powerpoint/2010/main" val="397973825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949575" y="549275"/>
            <a:ext cx="365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6. UNIVERSAL HOLDER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40148" y="4968875"/>
            <a:ext cx="7604967" cy="99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Berfungsi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untuk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menahan</a:t>
            </a:r>
            <a:r>
              <a:rPr lang="en-GB" sz="2400" b="1" dirty="0" smtClean="0"/>
              <a:t> rotor </a:t>
            </a:r>
            <a:r>
              <a:rPr lang="en-GB" sz="2400" b="1" dirty="0" err="1" smtClean="0"/>
              <a:t>pada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saat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melepas</a:t>
            </a:r>
            <a:endParaRPr lang="en-GB" sz="2400" b="1" dirty="0" smtClean="0"/>
          </a:p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Mur </a:t>
            </a:r>
            <a:r>
              <a:rPr lang="en-GB" sz="2400" b="1" dirty="0" err="1" smtClean="0"/>
              <a:t>pengunci</a:t>
            </a:r>
            <a:r>
              <a:rPr lang="en-GB" sz="2400" b="1" dirty="0" smtClean="0"/>
              <a:t> rotor</a:t>
            </a:r>
          </a:p>
        </p:txBody>
      </p:sp>
      <p:pic>
        <p:nvPicPr>
          <p:cNvPr id="63493" name="Picture 6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84313"/>
            <a:ext cx="6288088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909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1331913"/>
            <a:ext cx="6408737" cy="4113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333399"/>
            </a:outerShdw>
          </a:effectLst>
        </p:spPr>
      </p:pic>
      <p:sp>
        <p:nvSpPr>
          <p:cNvPr id="64516" name="Rectangle 12"/>
          <p:cNvSpPr>
            <a:spLocks noChangeArrowheads="1"/>
          </p:cNvSpPr>
          <p:nvPr/>
        </p:nvSpPr>
        <p:spPr bwMode="auto">
          <a:xfrm>
            <a:off x="2930525" y="5510213"/>
            <a:ext cx="338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b="1" smtClean="0">
                <a:solidFill>
                  <a:srgbClr val="000000"/>
                </a:solidFill>
              </a:rPr>
              <a:t>Penggunaan universal holder</a:t>
            </a:r>
          </a:p>
        </p:txBody>
      </p:sp>
    </p:spTree>
    <p:extLst>
      <p:ext uri="{BB962C8B-B14F-4D97-AF65-F5344CB8AC3E}">
        <p14:creationId xmlns:p14="http://schemas.microsoft.com/office/powerpoint/2010/main" val="120221367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949575" y="549275"/>
            <a:ext cx="350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7. FLYWHEEL PULLER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740901" y="4968875"/>
            <a:ext cx="7449475" cy="99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Berfungsi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untuk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melepas</a:t>
            </a:r>
            <a:r>
              <a:rPr lang="en-GB" sz="2400" b="1" dirty="0" smtClean="0"/>
              <a:t> rotor </a:t>
            </a:r>
            <a:r>
              <a:rPr lang="en-GB" sz="2400" b="1" dirty="0" err="1" smtClean="0"/>
              <a:t>dengan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membuka</a:t>
            </a:r>
            <a:r>
              <a:rPr lang="en-GB" sz="2400" b="1" dirty="0" smtClean="0"/>
              <a:t> </a:t>
            </a:r>
          </a:p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Pasak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dari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poros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engkol</a:t>
            </a:r>
            <a:endParaRPr lang="en-GB" sz="2400" b="1" dirty="0" smtClean="0"/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53911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7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196975"/>
            <a:ext cx="25209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6006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2584" name="Picture 8" descr="PROD5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1414463"/>
            <a:ext cx="6769100" cy="3743325"/>
          </a:xfrm>
          <a:prstGeom prst="rect">
            <a:avLst/>
          </a:prstGeom>
          <a:noFill/>
          <a:effectLst>
            <a:outerShdw dist="107763" dir="13500000" algn="ctr" rotWithShape="0">
              <a:schemeClr val="accent2"/>
            </a:outerShdw>
          </a:effectLst>
        </p:spPr>
      </p:pic>
      <p:sp>
        <p:nvSpPr>
          <p:cNvPr id="66564" name="Rectangle 9"/>
          <p:cNvSpPr>
            <a:spLocks noChangeArrowheads="1"/>
          </p:cNvSpPr>
          <p:nvPr/>
        </p:nvSpPr>
        <p:spPr bwMode="auto">
          <a:xfrm>
            <a:off x="2879725" y="5367338"/>
            <a:ext cx="320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b="1" smtClean="0">
                <a:solidFill>
                  <a:srgbClr val="000000"/>
                </a:solidFill>
              </a:rPr>
              <a:t>Penggunaan flywheel puller</a:t>
            </a:r>
          </a:p>
        </p:txBody>
      </p:sp>
    </p:spTree>
    <p:extLst>
      <p:ext uri="{BB962C8B-B14F-4D97-AF65-F5344CB8AC3E}">
        <p14:creationId xmlns:p14="http://schemas.microsoft.com/office/powerpoint/2010/main" val="406923602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2700338" y="549275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8. CRANKSHAFT PULLER NF 125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737978" y="4968875"/>
            <a:ext cx="8053808" cy="99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Berfungsi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untuk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melepas</a:t>
            </a:r>
            <a:r>
              <a:rPr lang="en-GB" sz="2400" b="1" dirty="0" smtClean="0"/>
              <a:t> crankshaft </a:t>
            </a:r>
            <a:r>
              <a:rPr lang="en-GB" sz="2400" b="1" dirty="0" err="1" smtClean="0"/>
              <a:t>dari</a:t>
            </a:r>
            <a:r>
              <a:rPr lang="en-GB" sz="2400" b="1" dirty="0" smtClean="0"/>
              <a:t> crankcase R</a:t>
            </a:r>
          </a:p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Pada</a:t>
            </a:r>
            <a:r>
              <a:rPr lang="en-GB" sz="2400" b="1" dirty="0" smtClean="0"/>
              <a:t> NF 125</a:t>
            </a:r>
          </a:p>
        </p:txBody>
      </p:sp>
      <p:pic>
        <p:nvPicPr>
          <p:cNvPr id="67589" name="Picture 7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123950"/>
            <a:ext cx="36004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85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2374900" y="5708650"/>
            <a:ext cx="450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Penggunaan</a:t>
            </a:r>
            <a:r>
              <a:rPr lang="en-GB" sz="2400" b="1" dirty="0" smtClean="0"/>
              <a:t> crankcase puller</a:t>
            </a:r>
          </a:p>
        </p:txBody>
      </p:sp>
      <p:pic>
        <p:nvPicPr>
          <p:cNvPr id="1566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765175"/>
            <a:ext cx="7345363" cy="4824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FF9900"/>
            </a:outerShdw>
          </a:effectLst>
        </p:spPr>
      </p:pic>
    </p:spTree>
    <p:extLst>
      <p:ext uri="{BB962C8B-B14F-4D97-AF65-F5344CB8AC3E}">
        <p14:creationId xmlns:p14="http://schemas.microsoft.com/office/powerpoint/2010/main" val="51900354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700338" y="549275"/>
            <a:ext cx="390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9. ASSEMBLY SET 14 MM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05018" y="5492750"/>
            <a:ext cx="6683240" cy="99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Berfungsi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untuk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memasang</a:t>
            </a:r>
            <a:r>
              <a:rPr lang="en-GB" sz="2400" b="1" dirty="0" smtClean="0"/>
              <a:t> crankshaft </a:t>
            </a:r>
            <a:r>
              <a:rPr lang="en-GB" sz="2400" b="1" dirty="0" err="1" smtClean="0"/>
              <a:t>pada</a:t>
            </a:r>
            <a:endParaRPr lang="en-GB" sz="2400" b="1" dirty="0" smtClean="0"/>
          </a:p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Crankcase R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192213"/>
            <a:ext cx="54292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8413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700338" y="884238"/>
            <a:ext cx="407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10. ASSEMBLY SET 14 MM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516131" y="5013325"/>
            <a:ext cx="6683240" cy="99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Berfungsi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untuk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memasang</a:t>
            </a:r>
            <a:r>
              <a:rPr lang="en-GB" sz="2400" b="1" dirty="0" smtClean="0"/>
              <a:t> crankshaft </a:t>
            </a:r>
            <a:r>
              <a:rPr lang="en-GB" sz="2400" b="1" dirty="0" err="1" smtClean="0"/>
              <a:t>pada</a:t>
            </a:r>
            <a:endParaRPr lang="en-GB" sz="2400" b="1" dirty="0" smtClean="0"/>
          </a:p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Crankcase R</a:t>
            </a:r>
          </a:p>
        </p:txBody>
      </p:sp>
      <p:pic>
        <p:nvPicPr>
          <p:cNvPr id="70661" name="Picture 6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56126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6803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3251" name="Text Box 6"/>
          <p:cNvSpPr txBox="1">
            <a:spLocks noChangeArrowheads="1"/>
          </p:cNvSpPr>
          <p:nvPr/>
        </p:nvSpPr>
        <p:spPr bwMode="auto">
          <a:xfrm>
            <a:off x="762000" y="3048000"/>
            <a:ext cx="8991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49263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5400" dirty="0" err="1" smtClean="0">
                <a:solidFill>
                  <a:schemeClr val="tx1"/>
                </a:solidFill>
              </a:rPr>
              <a:t>Alat</a:t>
            </a:r>
            <a:r>
              <a:rPr lang="en-US" sz="5400" dirty="0" smtClean="0">
                <a:solidFill>
                  <a:schemeClr val="tx1"/>
                </a:solidFill>
              </a:rPr>
              <a:t>- </a:t>
            </a:r>
            <a:r>
              <a:rPr lang="en-US" sz="5400" dirty="0" err="1" smtClean="0">
                <a:solidFill>
                  <a:schemeClr val="tx1"/>
                </a:solidFill>
              </a:rPr>
              <a:t>alat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 err="1" smtClean="0">
                <a:solidFill>
                  <a:schemeClr val="tx1"/>
                </a:solidFill>
              </a:rPr>
              <a:t>Tangan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 err="1" smtClean="0">
                <a:solidFill>
                  <a:schemeClr val="tx1"/>
                </a:solidFill>
              </a:rPr>
              <a:t>Khusus</a:t>
            </a:r>
            <a:r>
              <a:rPr lang="en-US" sz="5400" dirty="0" smtClean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1077708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053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981075"/>
            <a:ext cx="7343775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009999"/>
            </a:outerShdw>
          </a:effectLst>
        </p:spPr>
      </p:pic>
      <p:sp>
        <p:nvSpPr>
          <p:cNvPr id="71684" name="Rectangle 10"/>
          <p:cNvSpPr>
            <a:spLocks noChangeArrowheads="1"/>
          </p:cNvSpPr>
          <p:nvPr/>
        </p:nvSpPr>
        <p:spPr bwMode="auto">
          <a:xfrm>
            <a:off x="2879725" y="587692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b="1" smtClean="0">
                <a:solidFill>
                  <a:srgbClr val="000000"/>
                </a:solidFill>
              </a:rPr>
              <a:t>Penggunaan assembly set</a:t>
            </a:r>
          </a:p>
        </p:txBody>
      </p:sp>
    </p:spTree>
    <p:extLst>
      <p:ext uri="{BB962C8B-B14F-4D97-AF65-F5344CB8AC3E}">
        <p14:creationId xmlns:p14="http://schemas.microsoft.com/office/powerpoint/2010/main" val="9031551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403350" y="765175"/>
            <a:ext cx="651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11. DRIVER, ATTACHMENT &amp; PILOT 22 ,MM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854200" y="6140450"/>
            <a:ext cx="538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Berfungsi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untuk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memasang</a:t>
            </a:r>
            <a:r>
              <a:rPr lang="en-GB" sz="2400" b="1" dirty="0" smtClean="0"/>
              <a:t> bearing</a:t>
            </a:r>
          </a:p>
        </p:txBody>
      </p:sp>
      <p:pic>
        <p:nvPicPr>
          <p:cNvPr id="72709" name="Picture 6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96975"/>
            <a:ext cx="47053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6793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1403350" y="765175"/>
            <a:ext cx="538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12. TAPPED ADJUSTER WRENCH L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443553" y="4941888"/>
            <a:ext cx="6918882" cy="99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Berfungsi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untuk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menyetel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celah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katup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dengan</a:t>
            </a:r>
            <a:endParaRPr lang="en-GB" sz="2400" b="1" dirty="0" smtClean="0"/>
          </a:p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Memutar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baut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penyetel</a:t>
            </a:r>
            <a:r>
              <a:rPr lang="en-GB" sz="2400" b="1" dirty="0" smtClean="0"/>
              <a:t>.</a:t>
            </a:r>
          </a:p>
        </p:txBody>
      </p:sp>
      <p:pic>
        <p:nvPicPr>
          <p:cNvPr id="73733" name="Picture 7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420813"/>
            <a:ext cx="6851650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336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1052513"/>
            <a:ext cx="7488238" cy="461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CC3300"/>
            </a:outerShdw>
          </a:effectLst>
        </p:spPr>
      </p:pic>
      <p:sp>
        <p:nvSpPr>
          <p:cNvPr id="74756" name="Rectangle 9"/>
          <p:cNvSpPr>
            <a:spLocks noChangeArrowheads="1"/>
          </p:cNvSpPr>
          <p:nvPr/>
        </p:nvSpPr>
        <p:spPr bwMode="auto">
          <a:xfrm>
            <a:off x="2627313" y="5805488"/>
            <a:ext cx="5148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b="1" smtClean="0">
                <a:solidFill>
                  <a:srgbClr val="000000"/>
                </a:solidFill>
              </a:rPr>
              <a:t>Penggunaan tapped adjuster wrench</a:t>
            </a:r>
          </a:p>
        </p:txBody>
      </p:sp>
    </p:spTree>
    <p:extLst>
      <p:ext uri="{BB962C8B-B14F-4D97-AF65-F5344CB8AC3E}">
        <p14:creationId xmlns:p14="http://schemas.microsoft.com/office/powerpoint/2010/main" val="123880541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590800" y="1085850"/>
            <a:ext cx="63436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Lucida Sans Unicode" pitchFamily="34" charset="0"/>
              </a:rPr>
              <a:t>Simpanlah pada temapat yang mudah dilihat dan dikontrol atau pada tool boar.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Lucida Sans Unicode" pitchFamily="34" charset="0"/>
              </a:rPr>
              <a:t>Penempatannya harus dikelompokkan sesuai dengan jenis pekerjaan atau jenis kendaraan.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Lucida Sans Unicode" pitchFamily="34" charset="0"/>
              </a:rPr>
              <a:t>Bersihkan kembali alat-alat khusus setelah digunakan.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Lucida Sans Unicode" pitchFamily="34" charset="0"/>
              </a:rPr>
              <a:t>Gunakan alat-alat khusus sesuai dengan cara yang tepat dan sesuai fungsinya.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Lucida Sans Unicode" pitchFamily="34" charset="0"/>
              </a:rPr>
              <a:t>Jangan memukul alat-alat khusus dengan palu kecuali alat driver/handle.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Lucida Sans Unicode" pitchFamily="34" charset="0"/>
              </a:rPr>
              <a:t>Jangan menggerinda atau merubah bentuk alat-alat khusus.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Lucida Sans Unicode" pitchFamily="34" charset="0"/>
              </a:rPr>
              <a:t>Tidak dibenarkan menyambung dengan alat-alat lain.</a:t>
            </a:r>
            <a:endParaRPr lang="id-ID" sz="2000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2667000" y="457200"/>
            <a:ext cx="6477000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000" b="1" dirty="0" smtClean="0">
                <a:solidFill>
                  <a:srgbClr val="FFFFFF"/>
                </a:solidFill>
                <a:latin typeface="Lucida Sans Unicode" pitchFamily="34" charset="0"/>
              </a:rPr>
              <a:t>Perawatan Alat</a:t>
            </a:r>
            <a:r>
              <a:rPr lang="en-US" sz="2000" b="1" dirty="0" smtClean="0">
                <a:solidFill>
                  <a:srgbClr val="FFFFFF"/>
                </a:solidFill>
                <a:latin typeface="Lucida Sans Unicode" pitchFamily="34" charset="0"/>
              </a:rPr>
              <a:t>-</a:t>
            </a:r>
            <a:r>
              <a:rPr lang="en-US" sz="2000" b="1" dirty="0" err="1" smtClean="0">
                <a:solidFill>
                  <a:srgbClr val="FFFFFF"/>
                </a:solidFill>
                <a:latin typeface="Lucida Sans Unicode" pitchFamily="34" charset="0"/>
              </a:rPr>
              <a:t>Alat</a:t>
            </a:r>
            <a:r>
              <a:rPr lang="en-US" sz="2000" b="1" dirty="0" smtClean="0">
                <a:solidFill>
                  <a:srgbClr val="FFFFFF"/>
                </a:solidFill>
                <a:latin typeface="Lucida Sans Unicode" pitchFamily="3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Lucida Sans Unicode" pitchFamily="34" charset="0"/>
              </a:rPr>
              <a:t>Khusus</a:t>
            </a:r>
            <a:r>
              <a:rPr lang="id-ID" sz="2000" b="1" dirty="0" smtClean="0">
                <a:solidFill>
                  <a:srgbClr val="FFFFFF"/>
                </a:solidFill>
                <a:latin typeface="Lucida Sans Unicode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26066247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4275" name="Picture 8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416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9"/>
          <p:cNvSpPr>
            <a:spLocks noChangeArrowheads="1"/>
          </p:cNvSpPr>
          <p:nvPr/>
        </p:nvSpPr>
        <p:spPr bwMode="auto">
          <a:xfrm>
            <a:off x="2657475" y="908050"/>
            <a:ext cx="507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>
                <a:solidFill>
                  <a:srgbClr val="3333CC"/>
                </a:solidFill>
              </a:rPr>
              <a:t>1</a:t>
            </a:r>
            <a:r>
              <a:rPr lang="en-GB" sz="2400" b="1" dirty="0" smtClean="0"/>
              <a:t>. VALVE SPRING COMPRESSOR</a:t>
            </a:r>
          </a:p>
        </p:txBody>
      </p:sp>
      <p:sp>
        <p:nvSpPr>
          <p:cNvPr id="54277" name="Rectangle 11"/>
          <p:cNvSpPr>
            <a:spLocks noChangeArrowheads="1"/>
          </p:cNvSpPr>
          <p:nvPr/>
        </p:nvSpPr>
        <p:spPr bwMode="auto">
          <a:xfrm>
            <a:off x="395288" y="5076825"/>
            <a:ext cx="8836073" cy="99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Berfungsi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untuk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melepas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dan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memasang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kelengkapan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klep</a:t>
            </a:r>
            <a:endParaRPr lang="en-GB" sz="2400" b="1" dirty="0" smtClean="0"/>
          </a:p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Atau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mekanisme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katup</a:t>
            </a: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6218921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6375" y="1484313"/>
            <a:ext cx="6386513" cy="367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CC3300"/>
            </a:outerShdw>
          </a:effectLst>
        </p:spPr>
      </p:pic>
      <p:sp>
        <p:nvSpPr>
          <p:cNvPr id="55300" name="Rectangle 8"/>
          <p:cNvSpPr>
            <a:spLocks noChangeArrowheads="1"/>
          </p:cNvSpPr>
          <p:nvPr/>
        </p:nvSpPr>
        <p:spPr bwMode="auto">
          <a:xfrm>
            <a:off x="2339975" y="5529263"/>
            <a:ext cx="5111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b="1" dirty="0" smtClean="0"/>
              <a:t>PEMAKAIAN  VALVE SPRING COMPRESSOR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8557136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2657475" y="908050"/>
            <a:ext cx="448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>
                <a:solidFill>
                  <a:srgbClr val="3333CC"/>
                </a:solidFill>
              </a:rPr>
              <a:t>2. </a:t>
            </a:r>
            <a:r>
              <a:rPr lang="en-GB" sz="2400" b="1" dirty="0" smtClean="0"/>
              <a:t>CLUTCH CENTER HOLDER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723900" y="5348288"/>
            <a:ext cx="737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Berfungsi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untuk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melepas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dan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memasang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kopling</a:t>
            </a:r>
            <a:r>
              <a:rPr lang="en-GB" sz="2400" b="1" dirty="0" smtClean="0"/>
              <a:t> </a:t>
            </a:r>
          </a:p>
        </p:txBody>
      </p:sp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6624637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1627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187450" y="836613"/>
            <a:ext cx="643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3. LOCK NUT WRENCH &amp; EXTENTION BAR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88513" y="5348288"/>
            <a:ext cx="7449475" cy="99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Berfungsi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untuk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melepas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dan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memasang</a:t>
            </a:r>
            <a:r>
              <a:rPr lang="en-GB" sz="2400" b="1" dirty="0" smtClean="0"/>
              <a:t> nut lock</a:t>
            </a:r>
          </a:p>
          <a:p>
            <a:pPr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clutch </a:t>
            </a: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43075"/>
            <a:ext cx="40005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73238"/>
            <a:ext cx="431958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0209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16038" y="5013325"/>
            <a:ext cx="6927850" cy="135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defTabSz="449263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000" dirty="0" smtClean="0">
                <a:solidFill>
                  <a:schemeClr val="tx1"/>
                </a:solidFill>
                <a:latin typeface="Verdana" pitchFamily="34" charset="0"/>
              </a:rPr>
              <a:t>MELEPAS &amp; MEMASANG BAGIAN KOPLING</a:t>
            </a:r>
          </a:p>
          <a:p>
            <a:pPr algn="ctr" defTabSz="449263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000" dirty="0" smtClean="0">
                <a:solidFill>
                  <a:schemeClr val="tx1"/>
                </a:solidFill>
                <a:latin typeface="Verdana" pitchFamily="34" charset="0"/>
              </a:rPr>
              <a:t> DENGAN MENGGUNAKAN CLUTCH CENTER HOLDER</a:t>
            </a:r>
          </a:p>
          <a:p>
            <a:pPr algn="ctr" defTabSz="449263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000" dirty="0" smtClean="0">
                <a:solidFill>
                  <a:schemeClr val="tx1"/>
                </a:solidFill>
                <a:latin typeface="Verdana" pitchFamily="34" charset="0"/>
              </a:rPr>
              <a:t>LOCK NUT WRENCH &amp; EXTENTION BAR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350" y="908050"/>
            <a:ext cx="6337300" cy="417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CC33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8829150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949575" y="549275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>
                <a:solidFill>
                  <a:srgbClr val="3333CC"/>
                </a:solidFill>
              </a:rPr>
              <a:t>4. </a:t>
            </a:r>
            <a:r>
              <a:rPr lang="en-GB" sz="2400" b="1" dirty="0" smtClean="0"/>
              <a:t>GEAR HOLDER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736947" y="4968875"/>
            <a:ext cx="8267007" cy="153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Berfungsi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untuk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mengunci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posisi</a:t>
            </a:r>
            <a:r>
              <a:rPr lang="en-GB" sz="2400" b="1" dirty="0" smtClean="0"/>
              <a:t> gear primary </a:t>
            </a:r>
            <a:r>
              <a:rPr lang="en-GB" sz="2400" b="1" dirty="0" err="1" smtClean="0"/>
              <a:t>dengan</a:t>
            </a:r>
            <a:r>
              <a:rPr lang="en-GB" sz="2400" b="1" dirty="0" smtClean="0"/>
              <a:t> </a:t>
            </a:r>
          </a:p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smtClean="0"/>
              <a:t>gear outer </a:t>
            </a:r>
            <a:r>
              <a:rPr lang="en-GB" sz="2400" b="1" dirty="0" err="1" smtClean="0"/>
              <a:t>clucth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pada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saat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mengencangkan</a:t>
            </a:r>
            <a:endParaRPr lang="en-GB" sz="2400" b="1" dirty="0" smtClean="0"/>
          </a:p>
          <a:p>
            <a:pPr algn="just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400" b="1" dirty="0" err="1" smtClean="0"/>
              <a:t>dan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melonggarkan</a:t>
            </a:r>
            <a:r>
              <a:rPr lang="en-GB" sz="2400" b="1" dirty="0" smtClean="0"/>
              <a:t> nut lock clutch</a:t>
            </a:r>
          </a:p>
        </p:txBody>
      </p:sp>
      <p:pic>
        <p:nvPicPr>
          <p:cNvPr id="59397" name="Picture 7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990600"/>
            <a:ext cx="578485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95949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909638"/>
            <a:ext cx="7777163" cy="4751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7933" dir="13500000" algn="ctr" rotWithShape="0">
              <a:srgbClr val="CC3300"/>
            </a:outerShdw>
          </a:effectLst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68313" y="5767388"/>
            <a:ext cx="84582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defTabSz="449263" fontAlgn="base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</a:pPr>
            <a:r>
              <a:rPr lang="en-GB" sz="2000" b="1" smtClean="0">
                <a:solidFill>
                  <a:srgbClr val="000000"/>
                </a:solidFill>
                <a:latin typeface="Verdana" pitchFamily="34" charset="0"/>
              </a:rPr>
              <a:t>Melepas dan memasang Kopling manual</a:t>
            </a:r>
          </a:p>
        </p:txBody>
      </p:sp>
    </p:spTree>
    <p:extLst>
      <p:ext uri="{BB962C8B-B14F-4D97-AF65-F5344CB8AC3E}">
        <p14:creationId xmlns:p14="http://schemas.microsoft.com/office/powerpoint/2010/main" val="172913762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302</Words>
  <Application>Microsoft Office PowerPoint</Application>
  <PresentationFormat>On-screen Show (4:3)</PresentationFormat>
  <Paragraphs>55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Eee pc</dc:creator>
  <cp:lastModifiedBy>Windows 10</cp:lastModifiedBy>
  <cp:revision>5</cp:revision>
  <cp:lastPrinted>2018-08-26T16:26:56Z</cp:lastPrinted>
  <dcterms:created xsi:type="dcterms:W3CDTF">2006-08-16T00:00:00Z</dcterms:created>
  <dcterms:modified xsi:type="dcterms:W3CDTF">2018-08-26T16:37:20Z</dcterms:modified>
</cp:coreProperties>
</file>