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44BF4-6F90-4988-B528-9014507DB939}" type="doc">
      <dgm:prSet loTypeId="urn:microsoft.com/office/officeart/2005/8/layout/radial1" loCatId="relationship" qsTypeId="urn:microsoft.com/office/officeart/2005/8/quickstyle/3d1" qsCatId="3D" csTypeId="urn:microsoft.com/office/officeart/2005/8/colors/accent1_2" csCatId="accent1" phldr="1"/>
      <dgm:spPr/>
      <dgm:t>
        <a:bodyPr/>
        <a:lstStyle/>
        <a:p>
          <a:endParaRPr lang="id-ID"/>
        </a:p>
      </dgm:t>
    </dgm:pt>
    <dgm:pt modelId="{B52A128D-609B-48FD-A147-8B8947031E4B}">
      <dgm:prSet phldrT="[Text]" custT="1"/>
      <dgm:spPr/>
      <dgm:t>
        <a:bodyPr/>
        <a:lstStyle/>
        <a:p>
          <a:r>
            <a:rPr lang="id-ID" sz="2000" b="1" dirty="0" smtClean="0">
              <a:latin typeface="Comic Sans MS" pitchFamily="66" charset="0"/>
            </a:rPr>
            <a:t>Sifat – sifat Pelumasan </a:t>
          </a:r>
          <a:endParaRPr lang="id-ID" sz="2000" b="1" dirty="0">
            <a:latin typeface="Comic Sans MS" pitchFamily="66" charset="0"/>
          </a:endParaRPr>
        </a:p>
      </dgm:t>
    </dgm:pt>
    <dgm:pt modelId="{32EB6C29-8BFE-4579-A728-C16BCB53DC75}" type="parTrans" cxnId="{8DF4EE41-CB09-4A7D-98B5-67AB06E1BD5E}">
      <dgm:prSet/>
      <dgm:spPr/>
      <dgm:t>
        <a:bodyPr/>
        <a:lstStyle/>
        <a:p>
          <a:endParaRPr lang="id-ID">
            <a:latin typeface="Comic Sans MS" pitchFamily="66" charset="0"/>
          </a:endParaRPr>
        </a:p>
      </dgm:t>
    </dgm:pt>
    <dgm:pt modelId="{7F2597BF-9F00-47D9-90A7-6FBA4171F60D}" type="sibTrans" cxnId="{8DF4EE41-CB09-4A7D-98B5-67AB06E1BD5E}">
      <dgm:prSet/>
      <dgm:spPr/>
      <dgm:t>
        <a:bodyPr/>
        <a:lstStyle/>
        <a:p>
          <a:endParaRPr lang="id-ID">
            <a:latin typeface="Comic Sans MS" pitchFamily="66" charset="0"/>
          </a:endParaRPr>
        </a:p>
      </dgm:t>
    </dgm:pt>
    <dgm:pt modelId="{D2CCD6E5-F7AC-4EA6-92A8-12ABC7A54BAD}">
      <dgm:prSet phldrT="[Text]"/>
      <dgm:spPr/>
      <dgm:t>
        <a:bodyPr/>
        <a:lstStyle/>
        <a:p>
          <a:r>
            <a:rPr lang="id-ID" b="1" dirty="0" smtClean="0">
              <a:latin typeface="Comic Sans MS" pitchFamily="66" charset="0"/>
            </a:rPr>
            <a:t>Keasaman</a:t>
          </a:r>
          <a:endParaRPr lang="id-ID" b="1" dirty="0">
            <a:latin typeface="Comic Sans MS" pitchFamily="66" charset="0"/>
          </a:endParaRPr>
        </a:p>
      </dgm:t>
    </dgm:pt>
    <dgm:pt modelId="{A8CAC526-3110-438E-8152-555B6E820B3D}" type="parTrans" cxnId="{04DDFDBD-7E56-4B9B-BA6B-217461536FB2}">
      <dgm:prSet/>
      <dgm:spPr/>
      <dgm:t>
        <a:bodyPr/>
        <a:lstStyle/>
        <a:p>
          <a:endParaRPr lang="id-ID">
            <a:latin typeface="Comic Sans MS" pitchFamily="66" charset="0"/>
          </a:endParaRPr>
        </a:p>
      </dgm:t>
    </dgm:pt>
    <dgm:pt modelId="{035B7B7F-DC67-4309-9D60-9DDB3075D685}" type="sibTrans" cxnId="{04DDFDBD-7E56-4B9B-BA6B-217461536FB2}">
      <dgm:prSet/>
      <dgm:spPr/>
      <dgm:t>
        <a:bodyPr/>
        <a:lstStyle/>
        <a:p>
          <a:endParaRPr lang="id-ID">
            <a:latin typeface="Comic Sans MS" pitchFamily="66" charset="0"/>
          </a:endParaRPr>
        </a:p>
      </dgm:t>
    </dgm:pt>
    <dgm:pt modelId="{7ECBF905-CFD3-45F7-88FE-3B755232BBD3}">
      <dgm:prSet phldrT="[Text]"/>
      <dgm:spPr/>
      <dgm:t>
        <a:bodyPr/>
        <a:lstStyle/>
        <a:p>
          <a:r>
            <a:rPr lang="id-ID" b="1" dirty="0" smtClean="0">
              <a:latin typeface="Comic Sans MS" pitchFamily="66" charset="0"/>
            </a:rPr>
            <a:t>Air Endapan</a:t>
          </a:r>
          <a:endParaRPr lang="id-ID" b="1" dirty="0">
            <a:latin typeface="Comic Sans MS" pitchFamily="66" charset="0"/>
          </a:endParaRPr>
        </a:p>
      </dgm:t>
    </dgm:pt>
    <dgm:pt modelId="{009C9740-B948-4AA9-8BC8-B712D15AF051}" type="parTrans" cxnId="{1A668FF6-60DC-4400-A815-A06E0C867940}">
      <dgm:prSet/>
      <dgm:spPr/>
      <dgm:t>
        <a:bodyPr/>
        <a:lstStyle/>
        <a:p>
          <a:endParaRPr lang="id-ID">
            <a:latin typeface="Comic Sans MS" pitchFamily="66" charset="0"/>
          </a:endParaRPr>
        </a:p>
      </dgm:t>
    </dgm:pt>
    <dgm:pt modelId="{46AD3A40-9B03-4C7B-A7E7-995E3A553628}" type="sibTrans" cxnId="{1A668FF6-60DC-4400-A815-A06E0C867940}">
      <dgm:prSet/>
      <dgm:spPr/>
      <dgm:t>
        <a:bodyPr/>
        <a:lstStyle/>
        <a:p>
          <a:endParaRPr lang="id-ID">
            <a:latin typeface="Comic Sans MS" pitchFamily="66" charset="0"/>
          </a:endParaRPr>
        </a:p>
      </dgm:t>
    </dgm:pt>
    <dgm:pt modelId="{22BDC834-9866-4ECD-A189-33BCCC5B97DD}">
      <dgm:prSet phldrT="[Text]"/>
      <dgm:spPr/>
      <dgm:t>
        <a:bodyPr/>
        <a:lstStyle/>
        <a:p>
          <a:r>
            <a:rPr lang="id-ID" b="1" dirty="0" smtClean="0">
              <a:latin typeface="Comic Sans MS" pitchFamily="66" charset="0"/>
            </a:rPr>
            <a:t>Titik Nyala</a:t>
          </a:r>
          <a:endParaRPr lang="id-ID" b="1" dirty="0">
            <a:latin typeface="Comic Sans MS" pitchFamily="66" charset="0"/>
          </a:endParaRPr>
        </a:p>
      </dgm:t>
    </dgm:pt>
    <dgm:pt modelId="{D60933F3-5192-45A8-BB4C-29F5681B939E}" type="parTrans" cxnId="{F2E8D155-C25C-43D9-8F6F-73F350F47776}">
      <dgm:prSet/>
      <dgm:spPr/>
      <dgm:t>
        <a:bodyPr/>
        <a:lstStyle/>
        <a:p>
          <a:endParaRPr lang="id-ID">
            <a:latin typeface="Comic Sans MS" pitchFamily="66" charset="0"/>
          </a:endParaRPr>
        </a:p>
      </dgm:t>
    </dgm:pt>
    <dgm:pt modelId="{DCBB0F40-9F52-4EB2-9BC7-DB407BF6E3A5}" type="sibTrans" cxnId="{F2E8D155-C25C-43D9-8F6F-73F350F47776}">
      <dgm:prSet/>
      <dgm:spPr/>
      <dgm:t>
        <a:bodyPr/>
        <a:lstStyle/>
        <a:p>
          <a:endParaRPr lang="id-ID">
            <a:latin typeface="Comic Sans MS" pitchFamily="66" charset="0"/>
          </a:endParaRPr>
        </a:p>
      </dgm:t>
    </dgm:pt>
    <dgm:pt modelId="{1BF3FB88-6513-4DED-A7DB-AEFD6A54CFAD}">
      <dgm:prSet phldrT="[Text]"/>
      <dgm:spPr/>
      <dgm:t>
        <a:bodyPr/>
        <a:lstStyle/>
        <a:p>
          <a:r>
            <a:rPr lang="id-ID" b="1" dirty="0" smtClean="0">
              <a:latin typeface="Comic Sans MS" pitchFamily="66" charset="0"/>
            </a:rPr>
            <a:t>Viskositas</a:t>
          </a:r>
          <a:endParaRPr lang="id-ID" b="1" dirty="0">
            <a:latin typeface="Comic Sans MS" pitchFamily="66" charset="0"/>
          </a:endParaRPr>
        </a:p>
      </dgm:t>
    </dgm:pt>
    <dgm:pt modelId="{57BDB5AB-3EEF-4A3D-A89E-D20F5CFE5074}" type="parTrans" cxnId="{C1C36342-B5F4-4A34-AEC0-B2A589EA06AE}">
      <dgm:prSet/>
      <dgm:spPr/>
      <dgm:t>
        <a:bodyPr/>
        <a:lstStyle/>
        <a:p>
          <a:endParaRPr lang="id-ID">
            <a:latin typeface="Comic Sans MS" pitchFamily="66" charset="0"/>
          </a:endParaRPr>
        </a:p>
      </dgm:t>
    </dgm:pt>
    <dgm:pt modelId="{1A4DBA38-623D-41A2-A2D2-1D0CAE9057D4}" type="sibTrans" cxnId="{C1C36342-B5F4-4A34-AEC0-B2A589EA06AE}">
      <dgm:prSet/>
      <dgm:spPr/>
      <dgm:t>
        <a:bodyPr/>
        <a:lstStyle/>
        <a:p>
          <a:endParaRPr lang="id-ID">
            <a:latin typeface="Comic Sans MS" pitchFamily="66" charset="0"/>
          </a:endParaRPr>
        </a:p>
      </dgm:t>
    </dgm:pt>
    <dgm:pt modelId="{303A6B42-4C18-4DEB-A0FA-9C7AAAFE5254}">
      <dgm:prSet/>
      <dgm:spPr/>
      <dgm:t>
        <a:bodyPr/>
        <a:lstStyle/>
        <a:p>
          <a:r>
            <a:rPr lang="id-ID" b="1" dirty="0" smtClean="0">
              <a:latin typeface="Comic Sans MS" pitchFamily="66" charset="0"/>
            </a:rPr>
            <a:t>Emulsi</a:t>
          </a:r>
          <a:endParaRPr lang="id-ID" b="1" dirty="0">
            <a:latin typeface="Comic Sans MS" pitchFamily="66" charset="0"/>
          </a:endParaRPr>
        </a:p>
      </dgm:t>
    </dgm:pt>
    <dgm:pt modelId="{AA3281A0-DFBA-44CC-84DF-D09E6E0AAED7}" type="parTrans" cxnId="{4235A10F-283B-4F11-896F-015032E02082}">
      <dgm:prSet/>
      <dgm:spPr/>
      <dgm:t>
        <a:bodyPr/>
        <a:lstStyle/>
        <a:p>
          <a:endParaRPr lang="id-ID"/>
        </a:p>
      </dgm:t>
    </dgm:pt>
    <dgm:pt modelId="{5EB85080-F42A-4189-B260-A381725B82B8}" type="sibTrans" cxnId="{4235A10F-283B-4F11-896F-015032E02082}">
      <dgm:prSet/>
      <dgm:spPr/>
      <dgm:t>
        <a:bodyPr/>
        <a:lstStyle/>
        <a:p>
          <a:endParaRPr lang="id-ID"/>
        </a:p>
      </dgm:t>
    </dgm:pt>
    <dgm:pt modelId="{78F35DAE-930A-4F81-A367-34959F16A223}">
      <dgm:prSet/>
      <dgm:spPr/>
      <dgm:t>
        <a:bodyPr/>
        <a:lstStyle/>
        <a:p>
          <a:r>
            <a:rPr lang="id-ID" b="1" dirty="0" smtClean="0">
              <a:latin typeface="Comic Sans MS" pitchFamily="66" charset="0"/>
            </a:rPr>
            <a:t>Residu Karbon</a:t>
          </a:r>
          <a:endParaRPr lang="id-ID" b="1" dirty="0">
            <a:latin typeface="Comic Sans MS" pitchFamily="66" charset="0"/>
          </a:endParaRPr>
        </a:p>
      </dgm:t>
    </dgm:pt>
    <dgm:pt modelId="{A1B9C31F-91EA-4DFE-82C0-84837A3FC723}" type="parTrans" cxnId="{F057F598-7E1D-4485-B2C4-D0C8329FCC17}">
      <dgm:prSet/>
      <dgm:spPr/>
      <dgm:t>
        <a:bodyPr/>
        <a:lstStyle/>
        <a:p>
          <a:endParaRPr lang="id-ID"/>
        </a:p>
      </dgm:t>
    </dgm:pt>
    <dgm:pt modelId="{4B749E94-B236-4DCE-8D66-EB75BE737FD4}" type="sibTrans" cxnId="{F057F598-7E1D-4485-B2C4-D0C8329FCC17}">
      <dgm:prSet/>
      <dgm:spPr/>
      <dgm:t>
        <a:bodyPr/>
        <a:lstStyle/>
        <a:p>
          <a:endParaRPr lang="id-ID"/>
        </a:p>
      </dgm:t>
    </dgm:pt>
    <dgm:pt modelId="{2B8E9D14-D41C-431B-9C62-A4BFC3BADF5B}">
      <dgm:prSet/>
      <dgm:spPr/>
      <dgm:t>
        <a:bodyPr/>
        <a:lstStyle/>
        <a:p>
          <a:r>
            <a:rPr lang="id-ID" b="1" dirty="0" smtClean="0">
              <a:latin typeface="Comic Sans MS" pitchFamily="66" charset="0"/>
            </a:rPr>
            <a:t>Oksidasi</a:t>
          </a:r>
          <a:r>
            <a:rPr lang="id-ID" dirty="0" smtClean="0"/>
            <a:t> </a:t>
          </a:r>
          <a:endParaRPr lang="id-ID" dirty="0"/>
        </a:p>
      </dgm:t>
    </dgm:pt>
    <dgm:pt modelId="{17C969BD-2FB4-4D7F-809F-6C62B47AA3F8}" type="parTrans" cxnId="{5781AC18-B563-4437-BB17-B93DBB3C79BE}">
      <dgm:prSet/>
      <dgm:spPr/>
      <dgm:t>
        <a:bodyPr/>
        <a:lstStyle/>
        <a:p>
          <a:endParaRPr lang="id-ID"/>
        </a:p>
      </dgm:t>
    </dgm:pt>
    <dgm:pt modelId="{F5BC6A1A-F8B3-426C-9B7C-48925AAC0907}" type="sibTrans" cxnId="{5781AC18-B563-4437-BB17-B93DBB3C79BE}">
      <dgm:prSet/>
      <dgm:spPr/>
      <dgm:t>
        <a:bodyPr/>
        <a:lstStyle/>
        <a:p>
          <a:endParaRPr lang="id-ID"/>
        </a:p>
      </dgm:t>
    </dgm:pt>
    <dgm:pt modelId="{71D17C18-7029-4380-AED0-0B245494E25A}" type="pres">
      <dgm:prSet presAssocID="{98144BF4-6F90-4988-B528-9014507DB939}" presName="cycle" presStyleCnt="0">
        <dgm:presLayoutVars>
          <dgm:chMax val="1"/>
          <dgm:dir/>
          <dgm:animLvl val="ctr"/>
          <dgm:resizeHandles val="exact"/>
        </dgm:presLayoutVars>
      </dgm:prSet>
      <dgm:spPr/>
      <dgm:t>
        <a:bodyPr/>
        <a:lstStyle/>
        <a:p>
          <a:endParaRPr lang="id-ID"/>
        </a:p>
      </dgm:t>
    </dgm:pt>
    <dgm:pt modelId="{A36B8DF2-1C20-46B5-BF0B-542C236AA90F}" type="pres">
      <dgm:prSet presAssocID="{B52A128D-609B-48FD-A147-8B8947031E4B}" presName="centerShape" presStyleLbl="node0" presStyleIdx="0" presStyleCnt="1" custScaleX="165395" custScaleY="114858"/>
      <dgm:spPr/>
      <dgm:t>
        <a:bodyPr/>
        <a:lstStyle/>
        <a:p>
          <a:endParaRPr lang="id-ID"/>
        </a:p>
      </dgm:t>
    </dgm:pt>
    <dgm:pt modelId="{D2B314AE-279D-40C4-B617-727BDF09BF05}" type="pres">
      <dgm:prSet presAssocID="{A8CAC526-3110-438E-8152-555B6E820B3D}" presName="Name9" presStyleLbl="parChTrans1D2" presStyleIdx="0" presStyleCnt="7"/>
      <dgm:spPr/>
      <dgm:t>
        <a:bodyPr/>
        <a:lstStyle/>
        <a:p>
          <a:endParaRPr lang="id-ID"/>
        </a:p>
      </dgm:t>
    </dgm:pt>
    <dgm:pt modelId="{2633FBDE-80C9-4CB1-B327-619613D117F2}" type="pres">
      <dgm:prSet presAssocID="{A8CAC526-3110-438E-8152-555B6E820B3D}" presName="connTx" presStyleLbl="parChTrans1D2" presStyleIdx="0" presStyleCnt="7"/>
      <dgm:spPr/>
      <dgm:t>
        <a:bodyPr/>
        <a:lstStyle/>
        <a:p>
          <a:endParaRPr lang="id-ID"/>
        </a:p>
      </dgm:t>
    </dgm:pt>
    <dgm:pt modelId="{A780197B-94EE-414E-B422-18B2ACDC0F0C}" type="pres">
      <dgm:prSet presAssocID="{D2CCD6E5-F7AC-4EA6-92A8-12ABC7A54BAD}" presName="node" presStyleLbl="node1" presStyleIdx="0" presStyleCnt="7">
        <dgm:presLayoutVars>
          <dgm:bulletEnabled val="1"/>
        </dgm:presLayoutVars>
      </dgm:prSet>
      <dgm:spPr/>
      <dgm:t>
        <a:bodyPr/>
        <a:lstStyle/>
        <a:p>
          <a:endParaRPr lang="id-ID"/>
        </a:p>
      </dgm:t>
    </dgm:pt>
    <dgm:pt modelId="{900983D9-2C83-49E4-8291-69771863578D}" type="pres">
      <dgm:prSet presAssocID="{009C9740-B948-4AA9-8BC8-B712D15AF051}" presName="Name9" presStyleLbl="parChTrans1D2" presStyleIdx="1" presStyleCnt="7"/>
      <dgm:spPr/>
      <dgm:t>
        <a:bodyPr/>
        <a:lstStyle/>
        <a:p>
          <a:endParaRPr lang="id-ID"/>
        </a:p>
      </dgm:t>
    </dgm:pt>
    <dgm:pt modelId="{8D6E369D-0931-47E8-ACDF-4823C5C17ACF}" type="pres">
      <dgm:prSet presAssocID="{009C9740-B948-4AA9-8BC8-B712D15AF051}" presName="connTx" presStyleLbl="parChTrans1D2" presStyleIdx="1" presStyleCnt="7"/>
      <dgm:spPr/>
      <dgm:t>
        <a:bodyPr/>
        <a:lstStyle/>
        <a:p>
          <a:endParaRPr lang="id-ID"/>
        </a:p>
      </dgm:t>
    </dgm:pt>
    <dgm:pt modelId="{D00815B1-76D6-4051-B4CE-2FD1DCAB0FAA}" type="pres">
      <dgm:prSet presAssocID="{7ECBF905-CFD3-45F7-88FE-3B755232BBD3}" presName="node" presStyleLbl="node1" presStyleIdx="1" presStyleCnt="7" custRadScaleRad="122142" custRadScaleInc="10584">
        <dgm:presLayoutVars>
          <dgm:bulletEnabled val="1"/>
        </dgm:presLayoutVars>
      </dgm:prSet>
      <dgm:spPr/>
      <dgm:t>
        <a:bodyPr/>
        <a:lstStyle/>
        <a:p>
          <a:endParaRPr lang="id-ID"/>
        </a:p>
      </dgm:t>
    </dgm:pt>
    <dgm:pt modelId="{CC8A3248-49D1-4E38-B540-D22CBC06397C}" type="pres">
      <dgm:prSet presAssocID="{D60933F3-5192-45A8-BB4C-29F5681B939E}" presName="Name9" presStyleLbl="parChTrans1D2" presStyleIdx="2" presStyleCnt="7"/>
      <dgm:spPr/>
      <dgm:t>
        <a:bodyPr/>
        <a:lstStyle/>
        <a:p>
          <a:endParaRPr lang="id-ID"/>
        </a:p>
      </dgm:t>
    </dgm:pt>
    <dgm:pt modelId="{3F2DE767-8A2D-4995-A2D7-C148D5B83A3C}" type="pres">
      <dgm:prSet presAssocID="{D60933F3-5192-45A8-BB4C-29F5681B939E}" presName="connTx" presStyleLbl="parChTrans1D2" presStyleIdx="2" presStyleCnt="7"/>
      <dgm:spPr/>
      <dgm:t>
        <a:bodyPr/>
        <a:lstStyle/>
        <a:p>
          <a:endParaRPr lang="id-ID"/>
        </a:p>
      </dgm:t>
    </dgm:pt>
    <dgm:pt modelId="{DAD4DD67-07F6-491A-984D-165B80530670}" type="pres">
      <dgm:prSet presAssocID="{22BDC834-9866-4ECD-A189-33BCCC5B97DD}" presName="node" presStyleLbl="node1" presStyleIdx="2" presStyleCnt="7" custRadScaleRad="128688" custRadScaleInc="7045">
        <dgm:presLayoutVars>
          <dgm:bulletEnabled val="1"/>
        </dgm:presLayoutVars>
      </dgm:prSet>
      <dgm:spPr/>
      <dgm:t>
        <a:bodyPr/>
        <a:lstStyle/>
        <a:p>
          <a:endParaRPr lang="id-ID"/>
        </a:p>
      </dgm:t>
    </dgm:pt>
    <dgm:pt modelId="{CF1D57A9-6E0C-4C16-B435-5D4CB3F9F266}" type="pres">
      <dgm:prSet presAssocID="{57BDB5AB-3EEF-4A3D-A89E-D20F5CFE5074}" presName="Name9" presStyleLbl="parChTrans1D2" presStyleIdx="3" presStyleCnt="7"/>
      <dgm:spPr/>
      <dgm:t>
        <a:bodyPr/>
        <a:lstStyle/>
        <a:p>
          <a:endParaRPr lang="id-ID"/>
        </a:p>
      </dgm:t>
    </dgm:pt>
    <dgm:pt modelId="{02CE6551-B658-4D84-9607-72BBCE3D7E47}" type="pres">
      <dgm:prSet presAssocID="{57BDB5AB-3EEF-4A3D-A89E-D20F5CFE5074}" presName="connTx" presStyleLbl="parChTrans1D2" presStyleIdx="3" presStyleCnt="7"/>
      <dgm:spPr/>
      <dgm:t>
        <a:bodyPr/>
        <a:lstStyle/>
        <a:p>
          <a:endParaRPr lang="id-ID"/>
        </a:p>
      </dgm:t>
    </dgm:pt>
    <dgm:pt modelId="{A0FF93B3-9D15-4947-8591-08F3EB9CE4BF}" type="pres">
      <dgm:prSet presAssocID="{1BF3FB88-6513-4DED-A7DB-AEFD6A54CFAD}" presName="node" presStyleLbl="node1" presStyleIdx="3" presStyleCnt="7">
        <dgm:presLayoutVars>
          <dgm:bulletEnabled val="1"/>
        </dgm:presLayoutVars>
      </dgm:prSet>
      <dgm:spPr/>
      <dgm:t>
        <a:bodyPr/>
        <a:lstStyle/>
        <a:p>
          <a:endParaRPr lang="id-ID"/>
        </a:p>
      </dgm:t>
    </dgm:pt>
    <dgm:pt modelId="{4E91BF32-FCA4-4D88-8467-A93B939FA127}" type="pres">
      <dgm:prSet presAssocID="{AA3281A0-DFBA-44CC-84DF-D09E6E0AAED7}" presName="Name9" presStyleLbl="parChTrans1D2" presStyleIdx="4" presStyleCnt="7"/>
      <dgm:spPr/>
    </dgm:pt>
    <dgm:pt modelId="{96275271-BBCF-416E-84A2-5E4850F01399}" type="pres">
      <dgm:prSet presAssocID="{AA3281A0-DFBA-44CC-84DF-D09E6E0AAED7}" presName="connTx" presStyleLbl="parChTrans1D2" presStyleIdx="4" presStyleCnt="7"/>
      <dgm:spPr/>
    </dgm:pt>
    <dgm:pt modelId="{6750B09C-D7CE-46B8-B804-AD6287F19E91}" type="pres">
      <dgm:prSet presAssocID="{303A6B42-4C18-4DEB-A0FA-9C7AAAFE5254}" presName="node" presStyleLbl="node1" presStyleIdx="4" presStyleCnt="7" custRadScaleRad="135431" custRadScaleInc="-1134">
        <dgm:presLayoutVars>
          <dgm:bulletEnabled val="1"/>
        </dgm:presLayoutVars>
      </dgm:prSet>
      <dgm:spPr/>
    </dgm:pt>
    <dgm:pt modelId="{D4353998-A8D3-4102-BAB2-C44E555F07EE}" type="pres">
      <dgm:prSet presAssocID="{A1B9C31F-91EA-4DFE-82C0-84837A3FC723}" presName="Name9" presStyleLbl="parChTrans1D2" presStyleIdx="5" presStyleCnt="7"/>
      <dgm:spPr/>
    </dgm:pt>
    <dgm:pt modelId="{10586151-637E-498D-B015-9F4797896B82}" type="pres">
      <dgm:prSet presAssocID="{A1B9C31F-91EA-4DFE-82C0-84837A3FC723}" presName="connTx" presStyleLbl="parChTrans1D2" presStyleIdx="5" presStyleCnt="7"/>
      <dgm:spPr/>
    </dgm:pt>
    <dgm:pt modelId="{6A06DE89-D5B2-4AAE-83B5-575FFAACB8B0}" type="pres">
      <dgm:prSet presAssocID="{78F35DAE-930A-4F81-A367-34959F16A223}" presName="node" presStyleLbl="node1" presStyleIdx="5" presStyleCnt="7" custRadScaleRad="123144" custRadScaleInc="1085">
        <dgm:presLayoutVars>
          <dgm:bulletEnabled val="1"/>
        </dgm:presLayoutVars>
      </dgm:prSet>
      <dgm:spPr/>
      <dgm:t>
        <a:bodyPr/>
        <a:lstStyle/>
        <a:p>
          <a:endParaRPr lang="id-ID"/>
        </a:p>
      </dgm:t>
    </dgm:pt>
    <dgm:pt modelId="{39A1104E-5507-4076-8796-B7108ED32B70}" type="pres">
      <dgm:prSet presAssocID="{17C969BD-2FB4-4D7F-809F-6C62B47AA3F8}" presName="Name9" presStyleLbl="parChTrans1D2" presStyleIdx="6" presStyleCnt="7"/>
      <dgm:spPr/>
    </dgm:pt>
    <dgm:pt modelId="{517A9FF3-A217-439E-A381-4A0CC2A0450B}" type="pres">
      <dgm:prSet presAssocID="{17C969BD-2FB4-4D7F-809F-6C62B47AA3F8}" presName="connTx" presStyleLbl="parChTrans1D2" presStyleIdx="6" presStyleCnt="7"/>
      <dgm:spPr/>
    </dgm:pt>
    <dgm:pt modelId="{FFE48EAE-3E56-43C6-9CEE-9D06D9DF81F0}" type="pres">
      <dgm:prSet presAssocID="{2B8E9D14-D41C-431B-9C62-A4BFC3BADF5B}" presName="node" presStyleLbl="node1" presStyleIdx="6" presStyleCnt="7" custRadScaleRad="114528" custRadScaleInc="-15695">
        <dgm:presLayoutVars>
          <dgm:bulletEnabled val="1"/>
        </dgm:presLayoutVars>
      </dgm:prSet>
      <dgm:spPr/>
    </dgm:pt>
  </dgm:ptLst>
  <dgm:cxnLst>
    <dgm:cxn modelId="{8E643E6C-3755-4640-986A-9218A2086264}" type="presOf" srcId="{78F35DAE-930A-4F81-A367-34959F16A223}" destId="{6A06DE89-D5B2-4AAE-83B5-575FFAACB8B0}" srcOrd="0" destOrd="0" presId="urn:microsoft.com/office/officeart/2005/8/layout/radial1"/>
    <dgm:cxn modelId="{7A05EC69-5EDC-43DA-AEC8-0B44F5922B0C}" type="presOf" srcId="{22BDC834-9866-4ECD-A189-33BCCC5B97DD}" destId="{DAD4DD67-07F6-491A-984D-165B80530670}" srcOrd="0" destOrd="0" presId="urn:microsoft.com/office/officeart/2005/8/layout/radial1"/>
    <dgm:cxn modelId="{32E3D0AD-AFE8-4D43-AA02-CA309800D2B3}" type="presOf" srcId="{A8CAC526-3110-438E-8152-555B6E820B3D}" destId="{D2B314AE-279D-40C4-B617-727BDF09BF05}" srcOrd="0" destOrd="0" presId="urn:microsoft.com/office/officeart/2005/8/layout/radial1"/>
    <dgm:cxn modelId="{5D609AE4-5BA5-43CE-AF73-6B94B68A424A}" type="presOf" srcId="{AA3281A0-DFBA-44CC-84DF-D09E6E0AAED7}" destId="{96275271-BBCF-416E-84A2-5E4850F01399}" srcOrd="1" destOrd="0" presId="urn:microsoft.com/office/officeart/2005/8/layout/radial1"/>
    <dgm:cxn modelId="{8BC96CC9-78A6-4239-9885-662D8A82EC42}" type="presOf" srcId="{A1B9C31F-91EA-4DFE-82C0-84837A3FC723}" destId="{D4353998-A8D3-4102-BAB2-C44E555F07EE}" srcOrd="0" destOrd="0" presId="urn:microsoft.com/office/officeart/2005/8/layout/radial1"/>
    <dgm:cxn modelId="{C1C36342-B5F4-4A34-AEC0-B2A589EA06AE}" srcId="{B52A128D-609B-48FD-A147-8B8947031E4B}" destId="{1BF3FB88-6513-4DED-A7DB-AEFD6A54CFAD}" srcOrd="3" destOrd="0" parTransId="{57BDB5AB-3EEF-4A3D-A89E-D20F5CFE5074}" sibTransId="{1A4DBA38-623D-41A2-A2D2-1D0CAE9057D4}"/>
    <dgm:cxn modelId="{91BC96A6-9E8B-4AFC-B941-08099BD8EC8D}" type="presOf" srcId="{AA3281A0-DFBA-44CC-84DF-D09E6E0AAED7}" destId="{4E91BF32-FCA4-4D88-8467-A93B939FA127}" srcOrd="0" destOrd="0" presId="urn:microsoft.com/office/officeart/2005/8/layout/radial1"/>
    <dgm:cxn modelId="{DDEB14F6-4C2A-4CE7-AEC3-7FB5F587C196}" type="presOf" srcId="{303A6B42-4C18-4DEB-A0FA-9C7AAAFE5254}" destId="{6750B09C-D7CE-46B8-B804-AD6287F19E91}" srcOrd="0" destOrd="0" presId="urn:microsoft.com/office/officeart/2005/8/layout/radial1"/>
    <dgm:cxn modelId="{B96ACEEF-1EAB-4025-B436-8D44ECCC662C}" type="presOf" srcId="{D60933F3-5192-45A8-BB4C-29F5681B939E}" destId="{CC8A3248-49D1-4E38-B540-D22CBC06397C}" srcOrd="0" destOrd="0" presId="urn:microsoft.com/office/officeart/2005/8/layout/radial1"/>
    <dgm:cxn modelId="{16D5E221-6783-4D10-AE44-77F10B62D064}" type="presOf" srcId="{1BF3FB88-6513-4DED-A7DB-AEFD6A54CFAD}" destId="{A0FF93B3-9D15-4947-8591-08F3EB9CE4BF}" srcOrd="0" destOrd="0" presId="urn:microsoft.com/office/officeart/2005/8/layout/radial1"/>
    <dgm:cxn modelId="{4235A10F-283B-4F11-896F-015032E02082}" srcId="{B52A128D-609B-48FD-A147-8B8947031E4B}" destId="{303A6B42-4C18-4DEB-A0FA-9C7AAAFE5254}" srcOrd="4" destOrd="0" parTransId="{AA3281A0-DFBA-44CC-84DF-D09E6E0AAED7}" sibTransId="{5EB85080-F42A-4189-B260-A381725B82B8}"/>
    <dgm:cxn modelId="{6A22E49F-2A30-4C6D-A7DA-BC47E8F79EC7}" type="presOf" srcId="{A8CAC526-3110-438E-8152-555B6E820B3D}" destId="{2633FBDE-80C9-4CB1-B327-619613D117F2}" srcOrd="1" destOrd="0" presId="urn:microsoft.com/office/officeart/2005/8/layout/radial1"/>
    <dgm:cxn modelId="{5A411E45-4313-412B-BC86-9A34179F2513}" type="presOf" srcId="{57BDB5AB-3EEF-4A3D-A89E-D20F5CFE5074}" destId="{02CE6551-B658-4D84-9607-72BBCE3D7E47}" srcOrd="1" destOrd="0" presId="urn:microsoft.com/office/officeart/2005/8/layout/radial1"/>
    <dgm:cxn modelId="{2BBD9A50-8BD8-428A-A1D0-C38E2ACEAF21}" type="presOf" srcId="{B52A128D-609B-48FD-A147-8B8947031E4B}" destId="{A36B8DF2-1C20-46B5-BF0B-542C236AA90F}" srcOrd="0" destOrd="0" presId="urn:microsoft.com/office/officeart/2005/8/layout/radial1"/>
    <dgm:cxn modelId="{CA69159B-E278-4673-8D7D-D965AEECB4B1}" type="presOf" srcId="{57BDB5AB-3EEF-4A3D-A89E-D20F5CFE5074}" destId="{CF1D57A9-6E0C-4C16-B435-5D4CB3F9F266}" srcOrd="0" destOrd="0" presId="urn:microsoft.com/office/officeart/2005/8/layout/radial1"/>
    <dgm:cxn modelId="{5AAD968B-FBF3-4AF8-A402-9153F1F5A65D}" type="presOf" srcId="{98144BF4-6F90-4988-B528-9014507DB939}" destId="{71D17C18-7029-4380-AED0-0B245494E25A}" srcOrd="0" destOrd="0" presId="urn:microsoft.com/office/officeart/2005/8/layout/radial1"/>
    <dgm:cxn modelId="{8DBFCBBC-AE8A-4D2A-B777-98C1CEF77F74}" type="presOf" srcId="{7ECBF905-CFD3-45F7-88FE-3B755232BBD3}" destId="{D00815B1-76D6-4051-B4CE-2FD1DCAB0FAA}" srcOrd="0" destOrd="0" presId="urn:microsoft.com/office/officeart/2005/8/layout/radial1"/>
    <dgm:cxn modelId="{1A668FF6-60DC-4400-A815-A06E0C867940}" srcId="{B52A128D-609B-48FD-A147-8B8947031E4B}" destId="{7ECBF905-CFD3-45F7-88FE-3B755232BBD3}" srcOrd="1" destOrd="0" parTransId="{009C9740-B948-4AA9-8BC8-B712D15AF051}" sibTransId="{46AD3A40-9B03-4C7B-A7E7-995E3A553628}"/>
    <dgm:cxn modelId="{6683A501-ACDB-4AFB-B312-DDA7702C5B61}" type="presOf" srcId="{17C969BD-2FB4-4D7F-809F-6C62B47AA3F8}" destId="{39A1104E-5507-4076-8796-B7108ED32B70}" srcOrd="0" destOrd="0" presId="urn:microsoft.com/office/officeart/2005/8/layout/radial1"/>
    <dgm:cxn modelId="{C614AD71-2A44-419B-8EF2-7DC4661EE3B7}" type="presOf" srcId="{D2CCD6E5-F7AC-4EA6-92A8-12ABC7A54BAD}" destId="{A780197B-94EE-414E-B422-18B2ACDC0F0C}" srcOrd="0" destOrd="0" presId="urn:microsoft.com/office/officeart/2005/8/layout/radial1"/>
    <dgm:cxn modelId="{F82B0EFA-C409-4359-B982-4B530E2115B9}" type="presOf" srcId="{17C969BD-2FB4-4D7F-809F-6C62B47AA3F8}" destId="{517A9FF3-A217-439E-A381-4A0CC2A0450B}" srcOrd="1" destOrd="0" presId="urn:microsoft.com/office/officeart/2005/8/layout/radial1"/>
    <dgm:cxn modelId="{04DDFDBD-7E56-4B9B-BA6B-217461536FB2}" srcId="{B52A128D-609B-48FD-A147-8B8947031E4B}" destId="{D2CCD6E5-F7AC-4EA6-92A8-12ABC7A54BAD}" srcOrd="0" destOrd="0" parTransId="{A8CAC526-3110-438E-8152-555B6E820B3D}" sibTransId="{035B7B7F-DC67-4309-9D60-9DDB3075D685}"/>
    <dgm:cxn modelId="{8DF4EE41-CB09-4A7D-98B5-67AB06E1BD5E}" srcId="{98144BF4-6F90-4988-B528-9014507DB939}" destId="{B52A128D-609B-48FD-A147-8B8947031E4B}" srcOrd="0" destOrd="0" parTransId="{32EB6C29-8BFE-4579-A728-C16BCB53DC75}" sibTransId="{7F2597BF-9F00-47D9-90A7-6FBA4171F60D}"/>
    <dgm:cxn modelId="{CAE804D6-5AF8-4516-A687-CBD1F072578C}" type="presOf" srcId="{D60933F3-5192-45A8-BB4C-29F5681B939E}" destId="{3F2DE767-8A2D-4995-A2D7-C148D5B83A3C}" srcOrd="1" destOrd="0" presId="urn:microsoft.com/office/officeart/2005/8/layout/radial1"/>
    <dgm:cxn modelId="{F2E8D155-C25C-43D9-8F6F-73F350F47776}" srcId="{B52A128D-609B-48FD-A147-8B8947031E4B}" destId="{22BDC834-9866-4ECD-A189-33BCCC5B97DD}" srcOrd="2" destOrd="0" parTransId="{D60933F3-5192-45A8-BB4C-29F5681B939E}" sibTransId="{DCBB0F40-9F52-4EB2-9BC7-DB407BF6E3A5}"/>
    <dgm:cxn modelId="{AE6A8DF2-8893-4AE1-BD51-C338D6A0D56D}" type="presOf" srcId="{A1B9C31F-91EA-4DFE-82C0-84837A3FC723}" destId="{10586151-637E-498D-B015-9F4797896B82}" srcOrd="1" destOrd="0" presId="urn:microsoft.com/office/officeart/2005/8/layout/radial1"/>
    <dgm:cxn modelId="{5BF90CD3-FBE1-40C8-B278-02CE48CF06D0}" type="presOf" srcId="{009C9740-B948-4AA9-8BC8-B712D15AF051}" destId="{8D6E369D-0931-47E8-ACDF-4823C5C17ACF}" srcOrd="1" destOrd="0" presId="urn:microsoft.com/office/officeart/2005/8/layout/radial1"/>
    <dgm:cxn modelId="{F057F598-7E1D-4485-B2C4-D0C8329FCC17}" srcId="{B52A128D-609B-48FD-A147-8B8947031E4B}" destId="{78F35DAE-930A-4F81-A367-34959F16A223}" srcOrd="5" destOrd="0" parTransId="{A1B9C31F-91EA-4DFE-82C0-84837A3FC723}" sibTransId="{4B749E94-B236-4DCE-8D66-EB75BE737FD4}"/>
    <dgm:cxn modelId="{9F70051E-8E16-46B9-9829-99D03F6CB124}" type="presOf" srcId="{009C9740-B948-4AA9-8BC8-B712D15AF051}" destId="{900983D9-2C83-49E4-8291-69771863578D}" srcOrd="0" destOrd="0" presId="urn:microsoft.com/office/officeart/2005/8/layout/radial1"/>
    <dgm:cxn modelId="{5781AC18-B563-4437-BB17-B93DBB3C79BE}" srcId="{B52A128D-609B-48FD-A147-8B8947031E4B}" destId="{2B8E9D14-D41C-431B-9C62-A4BFC3BADF5B}" srcOrd="6" destOrd="0" parTransId="{17C969BD-2FB4-4D7F-809F-6C62B47AA3F8}" sibTransId="{F5BC6A1A-F8B3-426C-9B7C-48925AAC0907}"/>
    <dgm:cxn modelId="{A2844596-6DAF-4A28-9B99-F3C1EA939CB9}" type="presOf" srcId="{2B8E9D14-D41C-431B-9C62-A4BFC3BADF5B}" destId="{FFE48EAE-3E56-43C6-9CEE-9D06D9DF81F0}" srcOrd="0" destOrd="0" presId="urn:microsoft.com/office/officeart/2005/8/layout/radial1"/>
    <dgm:cxn modelId="{CA419915-AA74-437B-833A-FB8D9D0DDA76}" type="presParOf" srcId="{71D17C18-7029-4380-AED0-0B245494E25A}" destId="{A36B8DF2-1C20-46B5-BF0B-542C236AA90F}" srcOrd="0" destOrd="0" presId="urn:microsoft.com/office/officeart/2005/8/layout/radial1"/>
    <dgm:cxn modelId="{942E059B-AD4A-4CDC-8289-0B919083C97A}" type="presParOf" srcId="{71D17C18-7029-4380-AED0-0B245494E25A}" destId="{D2B314AE-279D-40C4-B617-727BDF09BF05}" srcOrd="1" destOrd="0" presId="urn:microsoft.com/office/officeart/2005/8/layout/radial1"/>
    <dgm:cxn modelId="{4457D1C7-E668-42D6-91F7-57E66AAE873B}" type="presParOf" srcId="{D2B314AE-279D-40C4-B617-727BDF09BF05}" destId="{2633FBDE-80C9-4CB1-B327-619613D117F2}" srcOrd="0" destOrd="0" presId="urn:microsoft.com/office/officeart/2005/8/layout/radial1"/>
    <dgm:cxn modelId="{98AC1629-AE2C-486E-959F-A01CFF81EFA7}" type="presParOf" srcId="{71D17C18-7029-4380-AED0-0B245494E25A}" destId="{A780197B-94EE-414E-B422-18B2ACDC0F0C}" srcOrd="2" destOrd="0" presId="urn:microsoft.com/office/officeart/2005/8/layout/radial1"/>
    <dgm:cxn modelId="{41C90C78-9D28-4058-A493-8AE22F9826DF}" type="presParOf" srcId="{71D17C18-7029-4380-AED0-0B245494E25A}" destId="{900983D9-2C83-49E4-8291-69771863578D}" srcOrd="3" destOrd="0" presId="urn:microsoft.com/office/officeart/2005/8/layout/radial1"/>
    <dgm:cxn modelId="{682C2977-F168-4A69-9EAB-2F2427FDC539}" type="presParOf" srcId="{900983D9-2C83-49E4-8291-69771863578D}" destId="{8D6E369D-0931-47E8-ACDF-4823C5C17ACF}" srcOrd="0" destOrd="0" presId="urn:microsoft.com/office/officeart/2005/8/layout/radial1"/>
    <dgm:cxn modelId="{70469D02-AD8C-48D3-998A-86C6FB5FD80B}" type="presParOf" srcId="{71D17C18-7029-4380-AED0-0B245494E25A}" destId="{D00815B1-76D6-4051-B4CE-2FD1DCAB0FAA}" srcOrd="4" destOrd="0" presId="urn:microsoft.com/office/officeart/2005/8/layout/radial1"/>
    <dgm:cxn modelId="{7F315F3B-B496-4B1A-9806-29ACD8D1186E}" type="presParOf" srcId="{71D17C18-7029-4380-AED0-0B245494E25A}" destId="{CC8A3248-49D1-4E38-B540-D22CBC06397C}" srcOrd="5" destOrd="0" presId="urn:microsoft.com/office/officeart/2005/8/layout/radial1"/>
    <dgm:cxn modelId="{E41D0868-A9B3-4752-AA9C-1CE004902FC5}" type="presParOf" srcId="{CC8A3248-49D1-4E38-B540-D22CBC06397C}" destId="{3F2DE767-8A2D-4995-A2D7-C148D5B83A3C}" srcOrd="0" destOrd="0" presId="urn:microsoft.com/office/officeart/2005/8/layout/radial1"/>
    <dgm:cxn modelId="{75EC364A-D6C6-478D-AE7A-2D8BE0A983D3}" type="presParOf" srcId="{71D17C18-7029-4380-AED0-0B245494E25A}" destId="{DAD4DD67-07F6-491A-984D-165B80530670}" srcOrd="6" destOrd="0" presId="urn:microsoft.com/office/officeart/2005/8/layout/radial1"/>
    <dgm:cxn modelId="{005BED37-DEEB-4DEF-BC7E-581A86CBBE61}" type="presParOf" srcId="{71D17C18-7029-4380-AED0-0B245494E25A}" destId="{CF1D57A9-6E0C-4C16-B435-5D4CB3F9F266}" srcOrd="7" destOrd="0" presId="urn:microsoft.com/office/officeart/2005/8/layout/radial1"/>
    <dgm:cxn modelId="{A35E377F-59C2-4B80-9B63-822B083F9F83}" type="presParOf" srcId="{CF1D57A9-6E0C-4C16-B435-5D4CB3F9F266}" destId="{02CE6551-B658-4D84-9607-72BBCE3D7E47}" srcOrd="0" destOrd="0" presId="urn:microsoft.com/office/officeart/2005/8/layout/radial1"/>
    <dgm:cxn modelId="{610BEA16-815C-494C-BB53-7C991285D108}" type="presParOf" srcId="{71D17C18-7029-4380-AED0-0B245494E25A}" destId="{A0FF93B3-9D15-4947-8591-08F3EB9CE4BF}" srcOrd="8" destOrd="0" presId="urn:microsoft.com/office/officeart/2005/8/layout/radial1"/>
    <dgm:cxn modelId="{E0782976-DA6D-462A-9CC8-1AD793A2DF80}" type="presParOf" srcId="{71D17C18-7029-4380-AED0-0B245494E25A}" destId="{4E91BF32-FCA4-4D88-8467-A93B939FA127}" srcOrd="9" destOrd="0" presId="urn:microsoft.com/office/officeart/2005/8/layout/radial1"/>
    <dgm:cxn modelId="{FBA6FF62-226C-48F8-8FD4-8ED1BD54E3F0}" type="presParOf" srcId="{4E91BF32-FCA4-4D88-8467-A93B939FA127}" destId="{96275271-BBCF-416E-84A2-5E4850F01399}" srcOrd="0" destOrd="0" presId="urn:microsoft.com/office/officeart/2005/8/layout/radial1"/>
    <dgm:cxn modelId="{9EDC998E-F18D-480B-B418-DE670B131841}" type="presParOf" srcId="{71D17C18-7029-4380-AED0-0B245494E25A}" destId="{6750B09C-D7CE-46B8-B804-AD6287F19E91}" srcOrd="10" destOrd="0" presId="urn:microsoft.com/office/officeart/2005/8/layout/radial1"/>
    <dgm:cxn modelId="{23E10B3E-4556-4B59-85B7-FB9E0AFC46DE}" type="presParOf" srcId="{71D17C18-7029-4380-AED0-0B245494E25A}" destId="{D4353998-A8D3-4102-BAB2-C44E555F07EE}" srcOrd="11" destOrd="0" presId="urn:microsoft.com/office/officeart/2005/8/layout/radial1"/>
    <dgm:cxn modelId="{92FD5E4E-A6DC-4F0C-A9FF-87CCF1E13B9A}" type="presParOf" srcId="{D4353998-A8D3-4102-BAB2-C44E555F07EE}" destId="{10586151-637E-498D-B015-9F4797896B82}" srcOrd="0" destOrd="0" presId="urn:microsoft.com/office/officeart/2005/8/layout/radial1"/>
    <dgm:cxn modelId="{7CC85DF8-854D-443C-833E-A94332907592}" type="presParOf" srcId="{71D17C18-7029-4380-AED0-0B245494E25A}" destId="{6A06DE89-D5B2-4AAE-83B5-575FFAACB8B0}" srcOrd="12" destOrd="0" presId="urn:microsoft.com/office/officeart/2005/8/layout/radial1"/>
    <dgm:cxn modelId="{F88FEAFF-CBB5-4BB9-A7E9-A9841639EB81}" type="presParOf" srcId="{71D17C18-7029-4380-AED0-0B245494E25A}" destId="{39A1104E-5507-4076-8796-B7108ED32B70}" srcOrd="13" destOrd="0" presId="urn:microsoft.com/office/officeart/2005/8/layout/radial1"/>
    <dgm:cxn modelId="{7DC341C9-9ED0-4AC0-BFB4-DFA9A3EA431E}" type="presParOf" srcId="{39A1104E-5507-4076-8796-B7108ED32B70}" destId="{517A9FF3-A217-439E-A381-4A0CC2A0450B}" srcOrd="0" destOrd="0" presId="urn:microsoft.com/office/officeart/2005/8/layout/radial1"/>
    <dgm:cxn modelId="{FF62C52A-DE17-45DD-88C1-184A8EFAFF54}" type="presParOf" srcId="{71D17C18-7029-4380-AED0-0B245494E25A}" destId="{FFE48EAE-3E56-43C6-9CEE-9D06D9DF81F0}" srcOrd="14"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58DF44-568E-4C67-8204-80114A82E977}" type="datetimeFigureOut">
              <a:rPr lang="id-ID" smtClean="0"/>
              <a:pPr/>
              <a:t>29/09/2014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1675840-5151-412A-B790-B07468F85BE6}"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8DF44-568E-4C67-8204-80114A82E977}" type="datetimeFigureOut">
              <a:rPr lang="id-ID" smtClean="0"/>
              <a:pPr/>
              <a:t>29/09/2014</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75840-5151-412A-B790-B07468F85BE6}"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2.bp.blogspot.com/-nW1nNJj9jKw/Uo_EMu-RsWI/AAAAAAAAAcM/WZrmCl6f5ZM/s1600/pompa-oli-model-roda-gigi.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2000" b="-2000"/>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642910" y="214290"/>
            <a:ext cx="7215238" cy="857231"/>
          </a:xfrm>
        </p:spPr>
        <p:txBody>
          <a:bodyPr/>
          <a:lstStyle/>
          <a:p>
            <a:r>
              <a:rPr lang="id-ID" dirty="0" smtClean="0">
                <a:solidFill>
                  <a:srgbClr val="FF0000"/>
                </a:solidFill>
                <a:latin typeface="Comic Sans MS" pitchFamily="66" charset="0"/>
              </a:rPr>
              <a:t>Materi Pembahasan</a:t>
            </a:r>
            <a:endParaRPr lang="id-ID" dirty="0">
              <a:solidFill>
                <a:srgbClr val="FF0000"/>
              </a:solidFill>
              <a:latin typeface="Comic Sans MS" pitchFamily="66" charset="0"/>
            </a:endParaRPr>
          </a:p>
        </p:txBody>
      </p:sp>
      <p:sp>
        <p:nvSpPr>
          <p:cNvPr id="7" name="Title 4"/>
          <p:cNvSpPr txBox="1">
            <a:spLocks/>
          </p:cNvSpPr>
          <p:nvPr/>
        </p:nvSpPr>
        <p:spPr>
          <a:xfrm>
            <a:off x="0" y="1214422"/>
            <a:ext cx="6786578" cy="928694"/>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0" i="0" u="none" strike="noStrike" kern="1200" cap="none" spc="0" normalizeH="0" baseline="0" noProof="0" dirty="0" smtClean="0">
                <a:ln>
                  <a:noFill/>
                </a:ln>
                <a:effectLst/>
                <a:uLnTx/>
                <a:uFillTx/>
                <a:latin typeface="Comic Sans MS" pitchFamily="66" charset="0"/>
                <a:ea typeface="+mj-ea"/>
                <a:cs typeface="+mj-cs"/>
              </a:rPr>
              <a:t>Apa itu sistem</a:t>
            </a:r>
            <a:r>
              <a:rPr kumimoji="0" lang="id-ID" sz="4400" b="0" i="0" u="none" strike="noStrike" kern="1200" cap="none" spc="0" normalizeH="0" noProof="0" dirty="0" smtClean="0">
                <a:ln>
                  <a:noFill/>
                </a:ln>
                <a:effectLst/>
                <a:uLnTx/>
                <a:uFillTx/>
                <a:latin typeface="Comic Sans MS" pitchFamily="66" charset="0"/>
                <a:ea typeface="+mj-ea"/>
                <a:cs typeface="+mj-cs"/>
              </a:rPr>
              <a:t> </a:t>
            </a:r>
            <a:r>
              <a:rPr kumimoji="0" lang="id-ID" sz="4400" b="0" i="0" u="none" strike="noStrike" kern="1200" cap="none" spc="0" normalizeH="0" baseline="0" noProof="0" dirty="0" smtClean="0">
                <a:ln>
                  <a:noFill/>
                </a:ln>
                <a:effectLst/>
                <a:uLnTx/>
                <a:uFillTx/>
                <a:latin typeface="Comic Sans MS" pitchFamily="66" charset="0"/>
                <a:ea typeface="+mj-ea"/>
                <a:cs typeface="+mj-cs"/>
              </a:rPr>
              <a:t>pelumas</a:t>
            </a:r>
            <a:r>
              <a:rPr kumimoji="0" lang="id-ID" sz="4400" b="0" i="0" u="none" strike="noStrike" kern="1200" cap="none" spc="0" normalizeH="0" noProof="0" dirty="0" smtClean="0">
                <a:ln>
                  <a:noFill/>
                </a:ln>
                <a:effectLst/>
                <a:uLnTx/>
                <a:uFillTx/>
                <a:latin typeface="Comic Sans MS" pitchFamily="66" charset="0"/>
                <a:ea typeface="+mj-ea"/>
                <a:cs typeface="+mj-cs"/>
              </a:rPr>
              <a:t> ??</a:t>
            </a:r>
          </a:p>
        </p:txBody>
      </p:sp>
      <p:sp>
        <p:nvSpPr>
          <p:cNvPr id="8" name="Title 4"/>
          <p:cNvSpPr txBox="1">
            <a:spLocks/>
          </p:cNvSpPr>
          <p:nvPr/>
        </p:nvSpPr>
        <p:spPr>
          <a:xfrm>
            <a:off x="-428660" y="2143116"/>
            <a:ext cx="7572428" cy="1142984"/>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0" i="0" u="none" strike="noStrike" kern="1200" cap="none" spc="0" normalizeH="0" baseline="0" noProof="0" dirty="0" smtClean="0">
                <a:ln>
                  <a:noFill/>
                </a:ln>
                <a:effectLst/>
                <a:uLnTx/>
                <a:uFillTx/>
                <a:latin typeface="Comic Sans MS" pitchFamily="66" charset="0"/>
                <a:ea typeface="+mj-ea"/>
                <a:cs typeface="+mj-cs"/>
              </a:rPr>
              <a:t>Bagaimana prinsip kerja  sistem pelumas ??</a:t>
            </a:r>
            <a:endParaRPr kumimoji="0" lang="id-ID" sz="4400" b="0" i="0" u="none" strike="noStrike" kern="1200" cap="none" spc="0" normalizeH="0" noProof="0" dirty="0" smtClean="0">
              <a:ln>
                <a:noFill/>
              </a:ln>
              <a:effectLst/>
              <a:uLnTx/>
              <a:uFillTx/>
              <a:latin typeface="Comic Sans MS" pitchFamily="66" charset="0"/>
              <a:ea typeface="+mj-ea"/>
              <a:cs typeface="+mj-cs"/>
            </a:endParaRPr>
          </a:p>
        </p:txBody>
      </p:sp>
      <p:sp>
        <p:nvSpPr>
          <p:cNvPr id="9" name="Title 4"/>
          <p:cNvSpPr txBox="1">
            <a:spLocks/>
          </p:cNvSpPr>
          <p:nvPr/>
        </p:nvSpPr>
        <p:spPr>
          <a:xfrm>
            <a:off x="-642974" y="3000372"/>
            <a:ext cx="7572428" cy="11429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0" i="0" u="none" strike="noStrike" kern="1200" cap="none" spc="0" normalizeH="0" baseline="0" noProof="0" dirty="0" smtClean="0">
                <a:ln>
                  <a:noFill/>
                </a:ln>
                <a:effectLst/>
                <a:uLnTx/>
                <a:uFillTx/>
                <a:latin typeface="Comic Sans MS" pitchFamily="66" charset="0"/>
                <a:ea typeface="+mj-ea"/>
                <a:cs typeface="+mj-cs"/>
              </a:rPr>
              <a:t>Apa fungsi pelumas ?</a:t>
            </a:r>
            <a:endParaRPr kumimoji="0" lang="id-ID" sz="4400" b="0" i="0" u="none" strike="noStrike" kern="1200" cap="none" spc="0" normalizeH="0" noProof="0" dirty="0" smtClean="0">
              <a:ln>
                <a:noFill/>
              </a:ln>
              <a:effectLst/>
              <a:uLnTx/>
              <a:uFillTx/>
              <a:latin typeface="Comic Sans MS" pitchFamily="66" charset="0"/>
              <a:ea typeface="+mj-ea"/>
              <a:cs typeface="+mj-cs"/>
            </a:endParaRPr>
          </a:p>
        </p:txBody>
      </p:sp>
      <p:sp>
        <p:nvSpPr>
          <p:cNvPr id="10" name="Title 4"/>
          <p:cNvSpPr txBox="1">
            <a:spLocks/>
          </p:cNvSpPr>
          <p:nvPr/>
        </p:nvSpPr>
        <p:spPr>
          <a:xfrm>
            <a:off x="-500098" y="4071942"/>
            <a:ext cx="7572428" cy="1142984"/>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d-ID" sz="4400" dirty="0" smtClean="0">
                <a:latin typeface="Comic Sans MS" pitchFamily="66" charset="0"/>
                <a:ea typeface="+mj-ea"/>
                <a:cs typeface="+mj-cs"/>
              </a:rPr>
              <a:t>Apa saja komponen utama sistem pelumas ??</a:t>
            </a:r>
            <a:endParaRPr kumimoji="0" lang="id-ID" sz="4400" b="0" i="0" u="none" strike="noStrike" kern="1200" cap="none" spc="0" normalizeH="0" noProof="0" dirty="0" smtClean="0">
              <a:ln>
                <a:noFill/>
              </a:ln>
              <a:effectLst/>
              <a:uLnTx/>
              <a:uFillTx/>
              <a:latin typeface="Comic Sans MS" pitchFamily="66" charset="0"/>
              <a:ea typeface="+mj-ea"/>
              <a:cs typeface="+mj-cs"/>
            </a:endParaRPr>
          </a:p>
        </p:txBody>
      </p:sp>
      <p:sp>
        <p:nvSpPr>
          <p:cNvPr id="11" name="Title 4"/>
          <p:cNvSpPr txBox="1">
            <a:spLocks/>
          </p:cNvSpPr>
          <p:nvPr/>
        </p:nvSpPr>
        <p:spPr>
          <a:xfrm>
            <a:off x="0" y="5214950"/>
            <a:ext cx="7572428" cy="1142984"/>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0" i="0" u="none" strike="noStrike" kern="1200" cap="none" spc="0" normalizeH="0" baseline="0" noProof="0" dirty="0" smtClean="0">
                <a:ln>
                  <a:noFill/>
                </a:ln>
                <a:effectLst/>
                <a:uLnTx/>
                <a:uFillTx/>
                <a:latin typeface="Comic Sans MS" pitchFamily="66" charset="0"/>
                <a:ea typeface="+mj-ea"/>
                <a:cs typeface="+mj-cs"/>
              </a:rPr>
              <a:t>Bagaimana mendiagnosa gangguan-gangguan</a:t>
            </a:r>
            <a:r>
              <a:rPr kumimoji="0" lang="id-ID" sz="4400" b="0" i="0" u="none" strike="noStrike" kern="1200" cap="none" spc="0" normalizeH="0" noProof="0" dirty="0" smtClean="0">
                <a:ln>
                  <a:noFill/>
                </a:ln>
                <a:effectLst/>
                <a:uLnTx/>
                <a:uFillTx/>
                <a:latin typeface="Comic Sans MS" pitchFamily="66" charset="0"/>
                <a:ea typeface="+mj-ea"/>
                <a:cs typeface="+mj-cs"/>
              </a:rPr>
              <a:t> pada sistem pelumasan ??</a:t>
            </a:r>
          </a:p>
        </p:txBody>
      </p:sp>
      <p:pic>
        <p:nvPicPr>
          <p:cNvPr id="2051" name="Picture 3" descr="D:\figure_oiling_gears_anim_sm_wm.gif"/>
          <p:cNvPicPr>
            <a:picLocks noChangeAspect="1" noChangeArrowheads="1" noCrop="1"/>
          </p:cNvPicPr>
          <p:nvPr/>
        </p:nvPicPr>
        <p:blipFill>
          <a:blip r:embed="rId3"/>
          <a:srcRect/>
          <a:stretch>
            <a:fillRect/>
          </a:stretch>
        </p:blipFill>
        <p:spPr bwMode="auto">
          <a:xfrm>
            <a:off x="7515634" y="3286124"/>
            <a:ext cx="1628366" cy="221457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500430" y="4500570"/>
            <a:ext cx="4857784" cy="17081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50000"/>
              </a:lnSpc>
              <a:spcBef>
                <a:spcPct val="0"/>
              </a:spcBef>
              <a:spcAft>
                <a:spcPct val="0"/>
              </a:spcAft>
              <a:buClrTx/>
              <a:buSzTx/>
              <a:buFontTx/>
              <a:buNone/>
              <a:tabLst/>
            </a:pPr>
            <a:r>
              <a:rPr kumimoji="0" lang="id-ID" sz="1400" b="1"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Cara kerja :</a:t>
            </a:r>
            <a:endParaRPr lang="id-ID" sz="900" dirty="0">
              <a:latin typeface="Comic Sans MS" pitchFamily="66" charset="0"/>
              <a:ea typeface="Times New Roman" pitchFamily="18" charset="0"/>
              <a:cs typeface="Arial" pitchFamily="34" charset="0"/>
            </a:endParaRPr>
          </a:p>
          <a:p>
            <a:pPr lvl="0" algn="just" fontAlgn="base">
              <a:lnSpc>
                <a:spcPct val="150000"/>
              </a:lnSpc>
              <a:spcBef>
                <a:spcPct val="0"/>
              </a:spcBef>
              <a:spcAft>
                <a:spcPct val="0"/>
              </a:spcAft>
            </a:pPr>
            <a:r>
              <a:rPr kumimoji="0" lang="id-ID" sz="1400"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Saat mesin hidup, poros engkol berputar, bagian poros engkol yang menyerupai sendok membawa minyak pelumas dan akhirnya minyak pelumas memercik ke atas melumasi dinding silinder.</a:t>
            </a:r>
          </a:p>
        </p:txBody>
      </p:sp>
      <p:pic>
        <p:nvPicPr>
          <p:cNvPr id="4" name="Picture 3" descr="http://3.bp.blogspot.com/-gT7lLJcgiSg/UNBecbqt4lI/AAAAAAAAB_8/djfQBXWtoZM/s320/Sistem+pelumasan+percik.JPG"/>
          <p:cNvPicPr/>
          <p:nvPr/>
        </p:nvPicPr>
        <p:blipFill>
          <a:blip r:embed="rId2"/>
          <a:srcRect/>
          <a:stretch>
            <a:fillRect/>
          </a:stretch>
        </p:blipFill>
        <p:spPr bwMode="auto">
          <a:xfrm>
            <a:off x="5286380" y="857232"/>
            <a:ext cx="2214578" cy="3357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357166"/>
            <a:ext cx="8429684"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19138" marR="0" lvl="3" indent="-53340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id-ID" sz="2800" b="1" i="0" u="none" strike="noStrike" cap="none" normalizeH="0" baseline="0" dirty="0" smtClean="0">
                <a:ln>
                  <a:noFill/>
                </a:ln>
                <a:effectLst/>
                <a:latin typeface="Comic Sans MS" pitchFamily="66" charset="0"/>
                <a:ea typeface="Calibri" pitchFamily="34" charset="0"/>
                <a:cs typeface="Times New Roman" pitchFamily="18" charset="0"/>
              </a:rPr>
              <a:t>Sistem</a:t>
            </a:r>
            <a:r>
              <a:rPr kumimoji="0" lang="id-ID" sz="2800" b="1" i="0" u="none" strike="noStrike" cap="none" normalizeH="0" dirty="0" smtClean="0">
                <a:ln>
                  <a:noFill/>
                </a:ln>
                <a:effectLst/>
                <a:latin typeface="Comic Sans MS" pitchFamily="66" charset="0"/>
                <a:ea typeface="Calibri" pitchFamily="34" charset="0"/>
                <a:cs typeface="Times New Roman" pitchFamily="18" charset="0"/>
              </a:rPr>
              <a:t> Pelumasan Tekan</a:t>
            </a:r>
          </a:p>
          <a:p>
            <a:pPr marL="360363" lvl="3" indent="358775" algn="just" fontAlgn="base">
              <a:lnSpc>
                <a:spcPct val="150000"/>
              </a:lnSpc>
              <a:spcBef>
                <a:spcPct val="0"/>
              </a:spcBef>
              <a:spcAft>
                <a:spcPct val="0"/>
              </a:spcAft>
            </a:pPr>
            <a:endParaRPr kumimoji="0" lang="id-ID" sz="2000" b="1" i="0" u="none" strike="noStrike" cap="none" normalizeH="0" baseline="0" dirty="0" smtClean="0">
              <a:ln>
                <a:noFill/>
              </a:ln>
              <a:effectLst/>
              <a:latin typeface="Comic Sans MS" pitchFamily="66" charset="0"/>
              <a:cs typeface="Arial" pitchFamily="34" charset="0"/>
            </a:endParaRPr>
          </a:p>
          <a:p>
            <a:pPr marL="360363" lvl="3" indent="358775" algn="just" fontAlgn="base">
              <a:lnSpc>
                <a:spcPct val="150000"/>
              </a:lnSpc>
              <a:spcBef>
                <a:spcPct val="0"/>
              </a:spcBef>
              <a:spcAft>
                <a:spcPct val="0"/>
              </a:spcAft>
            </a:pPr>
            <a:r>
              <a:rPr kumimoji="0" lang="id-ID" sz="2000" b="1" i="0" u="none" strike="noStrike" cap="none" normalizeH="0" baseline="0" dirty="0" smtClean="0">
                <a:ln>
                  <a:noFill/>
                </a:ln>
                <a:effectLst/>
                <a:latin typeface="Comic Sans MS" pitchFamily="66" charset="0"/>
                <a:cs typeface="Arial" pitchFamily="34" charset="0"/>
              </a:rPr>
              <a:t>Minyak pelumas di dalam karter dihisap dan ditekan ke dalam bagian-bagian yang dilumasi dengan menggunakan pompa oli. Sistem pelumasan ini sangat cocok untuk melumasi bagian-bagian mesin yang sangat presisi. Aliran minyak pelumas tergantung pada jumlah putaran mesin, hal ini dikarenakan pompa oli diputarkan oleh mesin. Sistem pelumasan ini digunakan pada mesin 4 tak dan memiliki kelebihan pelumasan merata dan teratur. Minyak pelumas yang telah melumasi bagian-bagian mesin akan kembali ke karter kembali.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785918" y="4506922"/>
            <a:ext cx="7000892" cy="17081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50000"/>
              </a:lnSpc>
              <a:spcBef>
                <a:spcPct val="0"/>
              </a:spcBef>
              <a:spcAft>
                <a:spcPct val="0"/>
              </a:spcAft>
              <a:buClrTx/>
              <a:buSzTx/>
              <a:buFontTx/>
              <a:buNone/>
              <a:tabLst/>
            </a:pPr>
            <a:r>
              <a:rPr kumimoji="0" lang="id-ID" sz="1400" b="1"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Cara kerja :</a:t>
            </a:r>
            <a:endParaRPr lang="id-ID" sz="900" dirty="0">
              <a:latin typeface="Comic Sans MS" pitchFamily="66" charset="0"/>
              <a:ea typeface="Times New Roman" pitchFamily="18" charset="0"/>
              <a:cs typeface="Arial" pitchFamily="34" charset="0"/>
            </a:endParaRPr>
          </a:p>
          <a:p>
            <a:pPr lvl="0" algn="just" fontAlgn="base">
              <a:lnSpc>
                <a:spcPct val="150000"/>
              </a:lnSpc>
              <a:spcBef>
                <a:spcPct val="0"/>
              </a:spcBef>
              <a:spcAft>
                <a:spcPct val="0"/>
              </a:spcAft>
            </a:pPr>
            <a:r>
              <a:rPr kumimoji="0" lang="id-ID" sz="1400"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Minyak pelumas di karter dihisap dan ditekan oleh pompa oli melalui strainer dan dipompakan menuju bagian-bagian yang dilumasi yang sebelumnya disaring oleh filter oli. Minyak pelumas yang telah melumasi bagian-bagian yang dilumasi akan kembali ke karter.</a:t>
            </a:r>
          </a:p>
        </p:txBody>
      </p:sp>
      <p:pic>
        <p:nvPicPr>
          <p:cNvPr id="4" name="Picture 3" descr="http://4.bp.blogspot.com/-eYUYuAhX2m4/UNBfX8CiTAI/AAAAAAAACAI/tLIb_mvmzts/s320/Sistem+pelumasan+tekan.JPG"/>
          <p:cNvPicPr/>
          <p:nvPr/>
        </p:nvPicPr>
        <p:blipFill>
          <a:blip r:embed="rId2"/>
          <a:srcRect/>
          <a:stretch>
            <a:fillRect/>
          </a:stretch>
        </p:blipFill>
        <p:spPr bwMode="auto">
          <a:xfrm>
            <a:off x="2786050" y="357166"/>
            <a:ext cx="4381520" cy="38385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642910" y="1000108"/>
          <a:ext cx="7715304" cy="5643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4"/>
          <p:cNvSpPr txBox="1">
            <a:spLocks/>
          </p:cNvSpPr>
          <p:nvPr/>
        </p:nvSpPr>
        <p:spPr>
          <a:xfrm>
            <a:off x="-642974" y="0"/>
            <a:ext cx="8143900" cy="10001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d-ID" sz="3200" b="1" dirty="0" smtClean="0">
                <a:solidFill>
                  <a:srgbClr val="FF0000"/>
                </a:solidFill>
                <a:latin typeface="Comic Sans MS" pitchFamily="66" charset="0"/>
                <a:ea typeface="+mj-ea"/>
                <a:cs typeface="+mj-cs"/>
              </a:rPr>
              <a:t>Apa fungsi sistem pelumasan ??</a:t>
            </a:r>
            <a:endParaRPr kumimoji="0" lang="id-ID" sz="3200" b="1" i="0" u="none" strike="noStrike" kern="1200" cap="none" spc="0" normalizeH="0" noProof="0" dirty="0" smtClean="0">
              <a:ln>
                <a:noFill/>
              </a:ln>
              <a:solidFill>
                <a:srgbClr val="FF0000"/>
              </a:solidFill>
              <a:effectLst/>
              <a:uLnTx/>
              <a:uFillTx/>
              <a:latin typeface="Comic Sans MS" pitchFamily="66" charset="0"/>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32" y="142852"/>
            <a:ext cx="8143900" cy="10001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200" b="1" i="0" u="none" strike="noStrike" kern="1200" cap="none" spc="0" normalizeH="0" noProof="0" dirty="0" smtClean="0">
                <a:ln>
                  <a:noFill/>
                </a:ln>
                <a:solidFill>
                  <a:srgbClr val="FF0000"/>
                </a:solidFill>
                <a:effectLst/>
                <a:uLnTx/>
                <a:uFillTx/>
                <a:latin typeface="Comic Sans MS" pitchFamily="66" charset="0"/>
                <a:ea typeface="+mj-ea"/>
                <a:cs typeface="+mj-cs"/>
              </a:rPr>
              <a:t>Komponen – komponen Sistem Pelumasan</a:t>
            </a:r>
            <a:endParaRPr kumimoji="0" lang="id-ID" sz="3200" b="1" i="0" u="none" strike="noStrike" kern="1200" cap="none" spc="0" normalizeH="0" noProof="0" dirty="0" smtClean="0">
              <a:ln>
                <a:noFill/>
              </a:ln>
              <a:solidFill>
                <a:srgbClr val="FF0000"/>
              </a:solidFill>
              <a:effectLst/>
              <a:uLnTx/>
              <a:uFillTx/>
              <a:latin typeface="Comic Sans MS" pitchFamily="66" charset="0"/>
              <a:ea typeface="+mj-ea"/>
              <a:cs typeface="+mj-cs"/>
            </a:endParaRPr>
          </a:p>
        </p:txBody>
      </p:sp>
      <p:sp>
        <p:nvSpPr>
          <p:cNvPr id="6" name="Rectangle 1"/>
          <p:cNvSpPr>
            <a:spLocks noChangeArrowheads="1"/>
          </p:cNvSpPr>
          <p:nvPr/>
        </p:nvSpPr>
        <p:spPr bwMode="auto">
          <a:xfrm>
            <a:off x="214282" y="1357298"/>
            <a:ext cx="8429684"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3" indent="-354013"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id-ID" sz="2800" b="1" i="0" u="none" strike="noStrike" cap="none" normalizeH="0" baseline="0" dirty="0" smtClean="0">
                <a:ln>
                  <a:noFill/>
                </a:ln>
                <a:effectLst/>
                <a:latin typeface="Comic Sans MS" pitchFamily="66" charset="0"/>
                <a:ea typeface="Calibri" pitchFamily="34" charset="0"/>
                <a:cs typeface="Times New Roman" pitchFamily="18" charset="0"/>
              </a:rPr>
              <a:t>Oil Pump</a:t>
            </a:r>
            <a:endParaRPr kumimoji="0" lang="id-ID" sz="2800" b="1" i="0" u="none" strike="noStrike" cap="none" normalizeH="0" dirty="0" smtClean="0">
              <a:ln>
                <a:noFill/>
              </a:ln>
              <a:effectLst/>
              <a:latin typeface="Comic Sans MS" pitchFamily="66" charset="0"/>
              <a:ea typeface="Calibri" pitchFamily="34" charset="0"/>
              <a:cs typeface="Times New Roman" pitchFamily="18" charset="0"/>
            </a:endParaRPr>
          </a:p>
          <a:p>
            <a:pPr marL="360363" lvl="3" indent="358775" algn="just" fontAlgn="base">
              <a:lnSpc>
                <a:spcPct val="150000"/>
              </a:lnSpc>
              <a:spcBef>
                <a:spcPct val="0"/>
              </a:spcBef>
              <a:spcAft>
                <a:spcPct val="0"/>
              </a:spcAft>
            </a:pPr>
            <a:endParaRPr kumimoji="0" lang="id-ID" sz="2000" b="1" i="0" u="none" strike="noStrike" cap="none" normalizeH="0" baseline="0" dirty="0" smtClean="0">
              <a:ln>
                <a:noFill/>
              </a:ln>
              <a:effectLst/>
              <a:latin typeface="Comic Sans MS" pitchFamily="66" charset="0"/>
              <a:cs typeface="Arial" pitchFamily="34" charset="0"/>
            </a:endParaRPr>
          </a:p>
          <a:p>
            <a:pPr marL="360363" lvl="3" indent="358775" algn="just" fontAlgn="base">
              <a:lnSpc>
                <a:spcPct val="150000"/>
              </a:lnSpc>
              <a:spcBef>
                <a:spcPct val="0"/>
              </a:spcBef>
              <a:spcAft>
                <a:spcPct val="0"/>
              </a:spcAft>
            </a:pPr>
            <a:r>
              <a:rPr lang="id-ID" sz="2000" b="1" dirty="0" smtClean="0">
                <a:latin typeface="Comic Sans MS" pitchFamily="66" charset="0"/>
                <a:cs typeface="Arial" pitchFamily="34" charset="0"/>
              </a:rPr>
              <a:t>Dalam sistem pelumasan pompa oli atau oli pump berfungsi untuk menghisap minyak pelumas dari bak oli dan menekan atau menyalurkan ke bagian-bagian mesin yang bergerak dengan tujuan agar bagian bagian tersebut dapat terlumasi dengan oli</a:t>
            </a:r>
            <a:r>
              <a:rPr lang="id-ID" sz="2000" b="1" dirty="0" smtClean="0">
                <a:latin typeface="Comic Sans MS" pitchFamily="66" charset="0"/>
                <a:cs typeface="Arial" pitchFamily="34" charset="0"/>
              </a:rPr>
              <a:t>.</a:t>
            </a:r>
          </a:p>
          <a:p>
            <a:pPr marL="360363" lvl="3" indent="358775" algn="just" fontAlgn="base">
              <a:lnSpc>
                <a:spcPct val="150000"/>
              </a:lnSpc>
              <a:spcBef>
                <a:spcPct val="0"/>
              </a:spcBef>
              <a:spcAft>
                <a:spcPct val="0"/>
              </a:spcAft>
            </a:pPr>
            <a:r>
              <a:rPr kumimoji="0" lang="id-ID" sz="2000" b="1" i="0" u="none" strike="noStrike" cap="none" normalizeH="0" baseline="0" dirty="0" smtClean="0">
                <a:ln>
                  <a:noFill/>
                </a:ln>
                <a:effectLst/>
                <a:latin typeface="Comic Sans MS" pitchFamily="66" charset="0"/>
                <a:cs typeface="Arial" pitchFamily="34" charset="0"/>
              </a:rPr>
              <a:t>Pompa oli ada 2 macam, yaitu :</a:t>
            </a:r>
          </a:p>
          <a:p>
            <a:pPr marL="360363" lvl="3" indent="358775" algn="just" fontAlgn="base">
              <a:lnSpc>
                <a:spcPct val="150000"/>
              </a:lnSpc>
              <a:spcBef>
                <a:spcPct val="0"/>
              </a:spcBef>
              <a:spcAft>
                <a:spcPct val="0"/>
              </a:spcAft>
            </a:pPr>
            <a:r>
              <a:rPr lang="id-ID" sz="2000" b="1" dirty="0" smtClean="0">
                <a:latin typeface="Comic Sans MS" pitchFamily="66" charset="0"/>
                <a:cs typeface="Arial" pitchFamily="34" charset="0"/>
              </a:rPr>
              <a:t>1. </a:t>
            </a:r>
            <a:r>
              <a:rPr lang="id-ID" sz="2000" b="1" dirty="0" smtClean="0">
                <a:latin typeface="Comic Sans MS" pitchFamily="66" charset="0"/>
                <a:cs typeface="Arial" pitchFamily="34" charset="0"/>
              </a:rPr>
              <a:t>Pompa Oli model roda </a:t>
            </a:r>
            <a:r>
              <a:rPr lang="id-ID" sz="2000" b="1" dirty="0" smtClean="0">
                <a:latin typeface="Comic Sans MS" pitchFamily="66" charset="0"/>
                <a:cs typeface="Arial" pitchFamily="34" charset="0"/>
              </a:rPr>
              <a:t>gigi</a:t>
            </a:r>
          </a:p>
          <a:p>
            <a:pPr marL="360363" lvl="3" indent="358775" algn="just" fontAlgn="base">
              <a:lnSpc>
                <a:spcPct val="150000"/>
              </a:lnSpc>
              <a:spcBef>
                <a:spcPct val="0"/>
              </a:spcBef>
              <a:spcAft>
                <a:spcPct val="0"/>
              </a:spcAft>
            </a:pPr>
            <a:r>
              <a:rPr lang="id-ID" sz="2000" b="1" dirty="0" smtClean="0">
                <a:latin typeface="Comic Sans MS" pitchFamily="66" charset="0"/>
                <a:cs typeface="Arial" pitchFamily="34" charset="0"/>
              </a:rPr>
              <a:t>2. Pompa Oli model trochoid (rotor)</a:t>
            </a:r>
            <a:endParaRPr kumimoji="0" lang="id-ID" sz="2000" b="1" i="0" u="none" strike="noStrike" cap="none" normalizeH="0" baseline="0" dirty="0" smtClean="0">
              <a:ln>
                <a:noFill/>
              </a:ln>
              <a:effectLst/>
              <a:latin typeface="Comic Sans MS" pitchFamily="66" charset="0"/>
              <a:cs typeface="Arial" pitchFamily="34" charset="0"/>
            </a:endParaRPr>
          </a:p>
        </p:txBody>
      </p:sp>
      <p:pic>
        <p:nvPicPr>
          <p:cNvPr id="18436" name="Picture 4" descr="D:\business_man_ride_rocket_sm_wm.gif"/>
          <p:cNvPicPr>
            <a:picLocks noChangeAspect="1" noChangeArrowheads="1" noCrop="1"/>
          </p:cNvPicPr>
          <p:nvPr/>
        </p:nvPicPr>
        <p:blipFill>
          <a:blip r:embed="rId2"/>
          <a:srcRect/>
          <a:stretch>
            <a:fillRect/>
          </a:stretch>
        </p:blipFill>
        <p:spPr bwMode="auto">
          <a:xfrm>
            <a:off x="2500298" y="928670"/>
            <a:ext cx="1643074" cy="1643074"/>
          </a:xfrm>
          <a:prstGeom prst="ellipse">
            <a:avLst/>
          </a:prstGeom>
          <a:ln>
            <a:noFill/>
          </a:ln>
          <a:effectLst>
            <a:softEdge rad="112500"/>
          </a:effectLst>
          <a:scene3d>
            <a:camera prst="orthographicFront">
              <a:rot lat="0" lon="10800000" rev="0"/>
            </a:camera>
            <a:lightRig rig="threePt" dir="t"/>
          </a:scene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857224" y="4364046"/>
            <a:ext cx="7286676" cy="17081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lang="id-ID" sz="1400" b="1" dirty="0" smtClean="0">
                <a:latin typeface="Comic Sans MS" pitchFamily="66" charset="0"/>
                <a:ea typeface="Times New Roman" pitchFamily="18" charset="0"/>
                <a:cs typeface="Times New Roman" pitchFamily="18" charset="0"/>
              </a:rPr>
              <a:t>Pada model ini, roda roda gigi terdiri dari gigi penggerak (drive gear) dan gigi yang digerakan (driven gear) berputar secara bersamaan untuk menghisap dan memompakan oli ke bagian bagian mesin yang bergerak. Roda gigi ini terdapat di dalam pompa oli. Pompa oli model roda gigi dapat dibedakan menjadi dua, yaitu pompa oli tipe internal gear dan pompa oli tipe external gear.</a:t>
            </a:r>
          </a:p>
        </p:txBody>
      </p:sp>
      <p:sp>
        <p:nvSpPr>
          <p:cNvPr id="5" name="Rectangle 4"/>
          <p:cNvSpPr/>
          <p:nvPr/>
        </p:nvSpPr>
        <p:spPr>
          <a:xfrm>
            <a:off x="357158" y="285728"/>
            <a:ext cx="4942700" cy="667170"/>
          </a:xfrm>
          <a:prstGeom prst="rect">
            <a:avLst/>
          </a:prstGeom>
        </p:spPr>
        <p:txBody>
          <a:bodyPr wrap="none">
            <a:spAutoFit/>
          </a:bodyPr>
          <a:lstStyle/>
          <a:p>
            <a:pPr marL="360363" lvl="3" indent="-354013" algn="just" fontAlgn="base">
              <a:lnSpc>
                <a:spcPct val="150000"/>
              </a:lnSpc>
              <a:spcBef>
                <a:spcPct val="0"/>
              </a:spcBef>
              <a:spcAft>
                <a:spcPct val="0"/>
              </a:spcAft>
              <a:buFont typeface="Arial" pitchFamily="34" charset="0"/>
              <a:buChar char="•"/>
            </a:pPr>
            <a:r>
              <a:rPr lang="id-ID" sz="2800" b="1" dirty="0" smtClean="0">
                <a:latin typeface="Comic Sans MS" pitchFamily="66" charset="0"/>
                <a:ea typeface="Calibri" pitchFamily="34" charset="0"/>
                <a:cs typeface="Times New Roman" pitchFamily="18" charset="0"/>
              </a:rPr>
              <a:t>Pompa oli model roda gigi</a:t>
            </a:r>
            <a:endParaRPr lang="id-ID" sz="2800" b="1" dirty="0" smtClean="0">
              <a:latin typeface="Comic Sans MS" pitchFamily="66" charset="0"/>
              <a:ea typeface="Calibri" pitchFamily="34" charset="0"/>
              <a:cs typeface="Times New Roman" pitchFamily="18" charset="0"/>
            </a:endParaRPr>
          </a:p>
        </p:txBody>
      </p:sp>
      <p:pic>
        <p:nvPicPr>
          <p:cNvPr id="6" name="Picture 5" descr="Gambar Pompa Oli Model Roda Gig">
            <a:hlinkClick r:id="rId2"/>
          </p:cNvPr>
          <p:cNvPicPr/>
          <p:nvPr/>
        </p:nvPicPr>
        <p:blipFill>
          <a:blip r:embed="rId3"/>
          <a:srcRect/>
          <a:stretch>
            <a:fillRect/>
          </a:stretch>
        </p:blipFill>
        <p:spPr bwMode="auto">
          <a:xfrm>
            <a:off x="2786050" y="1357298"/>
            <a:ext cx="3071834" cy="2857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4" name="Title 4"/>
          <p:cNvSpPr txBox="1">
            <a:spLocks/>
          </p:cNvSpPr>
          <p:nvPr/>
        </p:nvSpPr>
        <p:spPr>
          <a:xfrm>
            <a:off x="0" y="214290"/>
            <a:ext cx="7000892" cy="100013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d-ID" sz="4400" dirty="0" smtClean="0">
                <a:solidFill>
                  <a:srgbClr val="FF0000"/>
                </a:solidFill>
                <a:latin typeface="Comic Sans MS" pitchFamily="66" charset="0"/>
                <a:ea typeface="+mj-ea"/>
                <a:cs typeface="+mj-cs"/>
              </a:rPr>
              <a:t>Apa itu Sistem Pelumas ??</a:t>
            </a:r>
            <a:endParaRPr kumimoji="0" lang="id-ID" sz="4400" b="0" i="0" u="none" strike="noStrike" kern="1200" cap="none" spc="0" normalizeH="0" noProof="0" dirty="0" smtClean="0">
              <a:ln>
                <a:noFill/>
              </a:ln>
              <a:solidFill>
                <a:srgbClr val="FF0000"/>
              </a:solidFill>
              <a:effectLst/>
              <a:uLnTx/>
              <a:uFillTx/>
              <a:latin typeface="Comic Sans MS" pitchFamily="66" charset="0"/>
              <a:ea typeface="+mj-ea"/>
              <a:cs typeface="+mj-cs"/>
            </a:endParaRPr>
          </a:p>
        </p:txBody>
      </p:sp>
      <p:sp>
        <p:nvSpPr>
          <p:cNvPr id="5" name="Title 4"/>
          <p:cNvSpPr txBox="1">
            <a:spLocks/>
          </p:cNvSpPr>
          <p:nvPr/>
        </p:nvSpPr>
        <p:spPr>
          <a:xfrm>
            <a:off x="285720" y="1571612"/>
            <a:ext cx="5143504" cy="4857784"/>
          </a:xfrm>
          <a:prstGeom prst="rect">
            <a:avLst/>
          </a:prstGeom>
        </p:spPr>
        <p:txBody>
          <a:bodyPr vert="horz" lIns="91440" tIns="45720" rIns="91440" bIns="45720" rtlCol="0" anchor="ctr">
            <a:normAutofit fontScale="85000" lnSpcReduction="10000"/>
          </a:bodyPr>
          <a:lstStyle/>
          <a:p>
            <a:pPr algn="ctr">
              <a:spcBef>
                <a:spcPct val="0"/>
              </a:spcBef>
            </a:pPr>
            <a:r>
              <a:rPr lang="id-ID" sz="4400" dirty="0">
                <a:solidFill>
                  <a:schemeClr val="bg1"/>
                </a:solidFill>
                <a:latin typeface="Comic Sans MS" pitchFamily="66" charset="0"/>
                <a:ea typeface="+mj-ea"/>
                <a:cs typeface="+mj-cs"/>
              </a:rPr>
              <a:t>Sistem Pelumas adalah suatu sistem yang berguna untuk mengurangi keausan akibat gesekan dan sebagai pendingin serta peredam suara pada benda yang saling bergesekan.</a:t>
            </a:r>
            <a:endParaRPr kumimoji="0" lang="id-ID" sz="4400" b="0" i="0" u="none" strike="noStrike" kern="1200" cap="none" spc="0" normalizeH="0" noProof="0" dirty="0" smtClean="0">
              <a:ln>
                <a:noFill/>
              </a:ln>
              <a:solidFill>
                <a:schemeClr val="bg1"/>
              </a:solidFill>
              <a:effectLst/>
              <a:uLnTx/>
              <a:uFillTx/>
              <a:latin typeface="Comic Sans MS" pitchFamily="66" charset="0"/>
              <a:ea typeface="+mj-ea"/>
              <a:cs typeface="+mj-cs"/>
            </a:endParaRPr>
          </a:p>
        </p:txBody>
      </p:sp>
      <p:pic>
        <p:nvPicPr>
          <p:cNvPr id="3076" name="Picture 4" descr="D:\as-ppt-anim-brass-cogs.GIF"/>
          <p:cNvPicPr>
            <a:picLocks noChangeAspect="1" noChangeArrowheads="1"/>
          </p:cNvPicPr>
          <p:nvPr/>
        </p:nvPicPr>
        <p:blipFill>
          <a:blip r:embed="rId3"/>
          <a:srcRect/>
          <a:stretch>
            <a:fillRect/>
          </a:stretch>
        </p:blipFill>
        <p:spPr bwMode="auto">
          <a:xfrm>
            <a:off x="7500926" y="0"/>
            <a:ext cx="1643074" cy="123230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357222" y="214290"/>
            <a:ext cx="8143900" cy="10001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d-ID" sz="2800" dirty="0" smtClean="0">
                <a:solidFill>
                  <a:srgbClr val="FF0000"/>
                </a:solidFill>
                <a:latin typeface="Comic Sans MS" pitchFamily="66" charset="0"/>
                <a:ea typeface="+mj-ea"/>
                <a:cs typeface="+mj-cs"/>
              </a:rPr>
              <a:t>Bagaimana Prinsip Kerja Sistem Pelumas ??</a:t>
            </a:r>
            <a:endParaRPr kumimoji="0" lang="id-ID" sz="2800" b="0" i="0" u="none" strike="noStrike" kern="1200" cap="none" spc="0" normalizeH="0" noProof="0" dirty="0" smtClean="0">
              <a:ln>
                <a:noFill/>
              </a:ln>
              <a:solidFill>
                <a:srgbClr val="FF0000"/>
              </a:solidFill>
              <a:effectLst/>
              <a:uLnTx/>
              <a:uFillTx/>
              <a:latin typeface="Comic Sans MS" pitchFamily="66" charset="0"/>
              <a:ea typeface="+mj-ea"/>
              <a:cs typeface="+mj-cs"/>
            </a:endParaRPr>
          </a:p>
        </p:txBody>
      </p:sp>
      <p:pic>
        <p:nvPicPr>
          <p:cNvPr id="4098" name="Picture 2" descr="D:\15.jpg"/>
          <p:cNvPicPr>
            <a:picLocks noChangeAspect="1" noChangeArrowheads="1"/>
          </p:cNvPicPr>
          <p:nvPr/>
        </p:nvPicPr>
        <p:blipFill>
          <a:blip r:embed="rId2"/>
          <a:srcRect b="14556"/>
          <a:stretch>
            <a:fillRect/>
          </a:stretch>
        </p:blipFill>
        <p:spPr bwMode="auto">
          <a:xfrm>
            <a:off x="285720" y="1357298"/>
            <a:ext cx="5929354" cy="1984632"/>
          </a:xfrm>
          <a:prstGeom prst="rect">
            <a:avLst/>
          </a:prstGeom>
          <a:noFill/>
        </p:spPr>
      </p:pic>
      <p:pic>
        <p:nvPicPr>
          <p:cNvPr id="4099" name="Picture 3" descr="D:\Sistem pelumasan tekan.JPG"/>
          <p:cNvPicPr>
            <a:picLocks noChangeAspect="1" noChangeArrowheads="1"/>
          </p:cNvPicPr>
          <p:nvPr/>
        </p:nvPicPr>
        <p:blipFill>
          <a:blip r:embed="rId3"/>
          <a:srcRect/>
          <a:stretch>
            <a:fillRect/>
          </a:stretch>
        </p:blipFill>
        <p:spPr bwMode="auto">
          <a:xfrm>
            <a:off x="4929190" y="3532561"/>
            <a:ext cx="4000528" cy="3325439"/>
          </a:xfrm>
          <a:prstGeom prst="rect">
            <a:avLst/>
          </a:prstGeom>
          <a:noFill/>
        </p:spPr>
      </p:pic>
      <p:pic>
        <p:nvPicPr>
          <p:cNvPr id="4102" name="Picture 6" descr="D:\question_mark_group_sm_wm.gif"/>
          <p:cNvPicPr>
            <a:picLocks noChangeAspect="1" noChangeArrowheads="1" noCrop="1"/>
          </p:cNvPicPr>
          <p:nvPr/>
        </p:nvPicPr>
        <p:blipFill>
          <a:blip r:embed="rId4"/>
          <a:srcRect/>
          <a:stretch>
            <a:fillRect/>
          </a:stretch>
        </p:blipFill>
        <p:spPr bwMode="auto">
          <a:xfrm>
            <a:off x="7786710" y="214290"/>
            <a:ext cx="1047750" cy="1047750"/>
          </a:xfrm>
          <a:prstGeom prst="rect">
            <a:avLst/>
          </a:prstGeom>
          <a:noFill/>
        </p:spPr>
      </p:pic>
      <p:pic>
        <p:nvPicPr>
          <p:cNvPr id="4103" name="Picture 7" descr="D:\figure_oiling_gears_anim_sm_wm.gif"/>
          <p:cNvPicPr>
            <a:picLocks noChangeAspect="1" noChangeArrowheads="1" noCrop="1"/>
          </p:cNvPicPr>
          <p:nvPr/>
        </p:nvPicPr>
        <p:blipFill>
          <a:blip r:embed="rId5"/>
          <a:srcRect/>
          <a:stretch>
            <a:fillRect/>
          </a:stretch>
        </p:blipFill>
        <p:spPr bwMode="auto">
          <a:xfrm>
            <a:off x="857224" y="4000504"/>
            <a:ext cx="2517776" cy="2517776"/>
          </a:xfrm>
          <a:prstGeom prst="rect">
            <a:avLst/>
          </a:prstGeom>
          <a:noFill/>
          <a:scene3d>
            <a:camera prst="orthographicFront">
              <a:rot lat="0" lon="9600000" rev="0"/>
            </a:camera>
            <a:lightRig rig="threePt" dir="t"/>
          </a:scene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20000" b="-20000"/>
          </a:stretch>
        </a:blipFill>
        <a:effectLst/>
      </p:bgPr>
    </p:bg>
    <p:spTree>
      <p:nvGrpSpPr>
        <p:cNvPr id="1" name=""/>
        <p:cNvGrpSpPr/>
        <p:nvPr/>
      </p:nvGrpSpPr>
      <p:grpSpPr>
        <a:xfrm>
          <a:off x="0" y="0"/>
          <a:ext cx="0" cy="0"/>
          <a:chOff x="0" y="0"/>
          <a:chExt cx="0" cy="0"/>
        </a:xfrm>
      </p:grpSpPr>
      <p:sp>
        <p:nvSpPr>
          <p:cNvPr id="4" name="Title 4"/>
          <p:cNvSpPr txBox="1">
            <a:spLocks/>
          </p:cNvSpPr>
          <p:nvPr/>
        </p:nvSpPr>
        <p:spPr>
          <a:xfrm>
            <a:off x="-785818" y="357166"/>
            <a:ext cx="8143900" cy="10001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d-ID" sz="3200" b="1" dirty="0" smtClean="0">
                <a:solidFill>
                  <a:srgbClr val="FF0000"/>
                </a:solidFill>
                <a:latin typeface="Comic Sans MS" pitchFamily="66" charset="0"/>
                <a:ea typeface="+mj-ea"/>
                <a:cs typeface="+mj-cs"/>
              </a:rPr>
              <a:t>Apa fungsi sistem pelumasan ??</a:t>
            </a:r>
            <a:endParaRPr kumimoji="0" lang="id-ID" sz="3200" b="1" i="0" u="none" strike="noStrike" kern="1200" cap="none" spc="0" normalizeH="0" noProof="0" dirty="0" smtClean="0">
              <a:ln>
                <a:noFill/>
              </a:ln>
              <a:solidFill>
                <a:srgbClr val="FF0000"/>
              </a:solidFill>
              <a:effectLst/>
              <a:uLnTx/>
              <a:uFillTx/>
              <a:latin typeface="Comic Sans MS" pitchFamily="66" charset="0"/>
              <a:ea typeface="+mj-ea"/>
              <a:cs typeface="+mj-cs"/>
            </a:endParaRPr>
          </a:p>
        </p:txBody>
      </p:sp>
      <p:sp>
        <p:nvSpPr>
          <p:cNvPr id="5121" name="Rectangle 1"/>
          <p:cNvSpPr>
            <a:spLocks noChangeArrowheads="1"/>
          </p:cNvSpPr>
          <p:nvPr/>
        </p:nvSpPr>
        <p:spPr bwMode="auto">
          <a:xfrm>
            <a:off x="214282" y="1571612"/>
            <a:ext cx="8286808" cy="50170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3" indent="-354013"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id-ID" sz="2400" b="1" i="0" u="none" strike="noStrike" cap="none" normalizeH="0" baseline="0" dirty="0" smtClean="0">
                <a:ln>
                  <a:noFill/>
                </a:ln>
                <a:effectLst/>
                <a:latin typeface="Comic Sans MS" pitchFamily="66" charset="0"/>
                <a:ea typeface="Calibri" pitchFamily="34" charset="0"/>
                <a:cs typeface="Times New Roman" pitchFamily="18" charset="0"/>
              </a:rPr>
              <a:t>Mengurangi keausan mesin.</a:t>
            </a:r>
            <a:endParaRPr kumimoji="0" lang="id-ID" sz="1200" b="1" i="0" u="none" strike="noStrike" cap="none" normalizeH="0" baseline="0" dirty="0" smtClean="0">
              <a:ln>
                <a:noFill/>
              </a:ln>
              <a:effectLst/>
              <a:latin typeface="Comic Sans MS" pitchFamily="66" charset="0"/>
              <a:cs typeface="Arial" pitchFamily="34" charset="0"/>
            </a:endParaRPr>
          </a:p>
          <a:p>
            <a:pPr marL="360363" marR="0" lvl="3" indent="-354013"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id-ID" sz="2400" b="1" i="0" u="none" strike="noStrike" cap="none" normalizeH="0" baseline="0" dirty="0" smtClean="0">
                <a:ln>
                  <a:noFill/>
                </a:ln>
                <a:effectLst/>
                <a:latin typeface="Comic Sans MS" pitchFamily="66" charset="0"/>
                <a:ea typeface="Calibri" pitchFamily="34" charset="0"/>
                <a:cs typeface="Times New Roman" pitchFamily="18" charset="0"/>
              </a:rPr>
              <a:t>Mengurangi gesekan dan kehilangan tenaga yang diakibatkannya.</a:t>
            </a:r>
            <a:endParaRPr kumimoji="0" lang="id-ID" sz="1200" b="1" i="0" u="none" strike="noStrike" cap="none" normalizeH="0" baseline="0" dirty="0" smtClean="0">
              <a:ln>
                <a:noFill/>
              </a:ln>
              <a:effectLst/>
              <a:latin typeface="Comic Sans MS" pitchFamily="66" charset="0"/>
              <a:cs typeface="Arial" pitchFamily="34" charset="0"/>
            </a:endParaRPr>
          </a:p>
          <a:p>
            <a:pPr marL="360363" marR="0" lvl="3" indent="-354013"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id-ID" sz="2400" b="1" i="0" u="none" strike="noStrike" cap="none" normalizeH="0" baseline="0" dirty="0" smtClean="0">
                <a:ln>
                  <a:noFill/>
                </a:ln>
                <a:effectLst/>
                <a:latin typeface="Comic Sans MS" pitchFamily="66" charset="0"/>
                <a:ea typeface="Calibri" pitchFamily="34" charset="0"/>
                <a:cs typeface="Times New Roman" pitchFamily="18" charset="0"/>
              </a:rPr>
              <a:t>Memindahkan panas/sebagai media pendingin.</a:t>
            </a:r>
            <a:endParaRPr kumimoji="0" lang="id-ID" sz="1200" b="1" i="0" u="none" strike="noStrike" cap="none" normalizeH="0" baseline="0" dirty="0" smtClean="0">
              <a:ln>
                <a:noFill/>
              </a:ln>
              <a:effectLst/>
              <a:latin typeface="Comic Sans MS" pitchFamily="66" charset="0"/>
              <a:cs typeface="Arial" pitchFamily="34" charset="0"/>
            </a:endParaRPr>
          </a:p>
          <a:p>
            <a:pPr marL="360363" marR="0" lvl="3" indent="-354013"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id-ID" sz="2400" b="1" i="0" u="none" strike="noStrike" cap="none" normalizeH="0" baseline="0" dirty="0" smtClean="0">
                <a:ln>
                  <a:noFill/>
                </a:ln>
                <a:effectLst/>
                <a:latin typeface="Comic Sans MS" pitchFamily="66" charset="0"/>
                <a:ea typeface="Calibri" pitchFamily="34" charset="0"/>
                <a:cs typeface="Times New Roman" pitchFamily="18" charset="0"/>
              </a:rPr>
              <a:t>Mengurangi suara engine(peredam suara mesin).</a:t>
            </a:r>
            <a:endParaRPr kumimoji="0" lang="id-ID" sz="1200" b="1" i="0" u="none" strike="noStrike" cap="none" normalizeH="0" baseline="0" dirty="0" smtClean="0">
              <a:ln>
                <a:noFill/>
              </a:ln>
              <a:effectLst/>
              <a:latin typeface="Comic Sans MS" pitchFamily="66" charset="0"/>
              <a:cs typeface="Arial" pitchFamily="34" charset="0"/>
            </a:endParaRPr>
          </a:p>
          <a:p>
            <a:pPr marL="360363" marR="0" lvl="3" indent="-354013"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id-ID" sz="2400" b="1" i="0" u="none" strike="noStrike" cap="none" normalizeH="0" baseline="0" dirty="0" smtClean="0">
                <a:ln>
                  <a:noFill/>
                </a:ln>
                <a:effectLst/>
                <a:latin typeface="Comic Sans MS" pitchFamily="66" charset="0"/>
                <a:ea typeface="Calibri" pitchFamily="34" charset="0"/>
                <a:cs typeface="Times New Roman" pitchFamily="18" charset="0"/>
              </a:rPr>
              <a:t>Sebagai perapat(</a:t>
            </a:r>
            <a:r>
              <a:rPr kumimoji="0" lang="id-ID" sz="2400" b="1" i="0" u="none" strike="noStrike" cap="none" normalizeH="0" baseline="0" dirty="0" smtClean="0">
                <a:ln>
                  <a:noFill/>
                </a:ln>
                <a:effectLst/>
                <a:latin typeface="Comic Sans MS" pitchFamily="66" charset="0"/>
                <a:ea typeface="Times New Roman" pitchFamily="18" charset="0"/>
                <a:cs typeface="Times New Roman" pitchFamily="18" charset="0"/>
              </a:rPr>
              <a:t>menyekat udara antara ring piston dengan dinding silinder)</a:t>
            </a:r>
            <a:r>
              <a:rPr kumimoji="0" lang="id-ID" sz="2400" b="1" i="0" u="none" strike="noStrike" cap="none" normalizeH="0" baseline="0" dirty="0" smtClean="0">
                <a:ln>
                  <a:noFill/>
                </a:ln>
                <a:effectLst/>
                <a:latin typeface="Comic Sans MS" pitchFamily="66" charset="0"/>
                <a:ea typeface="Calibri" pitchFamily="34" charset="0"/>
                <a:cs typeface="Times New Roman" pitchFamily="18" charset="0"/>
              </a:rPr>
              <a:t>.</a:t>
            </a:r>
            <a:endParaRPr kumimoji="0" lang="id-ID" sz="1200" b="1" i="0" u="none" strike="noStrike" cap="none" normalizeH="0" baseline="0" dirty="0" smtClean="0">
              <a:ln>
                <a:noFill/>
              </a:ln>
              <a:effectLst/>
              <a:latin typeface="Comic Sans MS" pitchFamily="66" charset="0"/>
              <a:cs typeface="Arial" pitchFamily="34" charset="0"/>
            </a:endParaRPr>
          </a:p>
          <a:p>
            <a:pPr marL="360363" marR="0" lvl="3" indent="-354013"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id-ID" sz="2400" b="1" i="0" u="none" strike="noStrike" cap="none" normalizeH="0" baseline="0" dirty="0" smtClean="0">
                <a:ln>
                  <a:noFill/>
                </a:ln>
                <a:effectLst/>
                <a:latin typeface="Comic Sans MS" pitchFamily="66" charset="0"/>
                <a:ea typeface="Calibri" pitchFamily="34" charset="0"/>
                <a:cs typeface="Times New Roman" pitchFamily="18" charset="0"/>
              </a:rPr>
              <a:t>Membersihkan komponen-komponen mesin dan melindungi dari korosi.</a:t>
            </a:r>
            <a:endParaRPr kumimoji="0" lang="id-ID" sz="3600" b="1" i="0" u="none" strike="noStrike" cap="none" normalizeH="0" baseline="0" dirty="0" smtClean="0">
              <a:ln>
                <a:noFill/>
              </a:ln>
              <a:effectLst/>
              <a:latin typeface="Comic Sans MS" pitchFamily="66" charset="0"/>
              <a:cs typeface="Arial" pitchFamily="34" charset="0"/>
            </a:endParaRPr>
          </a:p>
        </p:txBody>
      </p:sp>
      <p:pic>
        <p:nvPicPr>
          <p:cNvPr id="5123" name="Picture 3" descr="D:\stick_figure_drawing_four_check_marks_sm_wm.gif"/>
          <p:cNvPicPr>
            <a:picLocks noChangeAspect="1" noChangeArrowheads="1" noCrop="1"/>
          </p:cNvPicPr>
          <p:nvPr/>
        </p:nvPicPr>
        <p:blipFill>
          <a:blip r:embed="rId3"/>
          <a:srcRect/>
          <a:stretch>
            <a:fillRect/>
          </a:stretch>
        </p:blipFill>
        <p:spPr bwMode="auto">
          <a:xfrm>
            <a:off x="6643702" y="0"/>
            <a:ext cx="2071678" cy="2071678"/>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5" name="Title 4"/>
          <p:cNvSpPr txBox="1">
            <a:spLocks/>
          </p:cNvSpPr>
          <p:nvPr/>
        </p:nvSpPr>
        <p:spPr>
          <a:xfrm>
            <a:off x="-32" y="142852"/>
            <a:ext cx="8143900" cy="10001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d-ID" sz="3200" b="1" dirty="0" smtClean="0">
                <a:solidFill>
                  <a:srgbClr val="FF0000"/>
                </a:solidFill>
                <a:latin typeface="Comic Sans MS" pitchFamily="66" charset="0"/>
                <a:ea typeface="+mj-ea"/>
                <a:cs typeface="+mj-cs"/>
              </a:rPr>
              <a:t>Jenis – jenis Sistem Pelumasan</a:t>
            </a:r>
            <a:endParaRPr kumimoji="0" lang="id-ID" sz="3200" b="1" i="0" u="none" strike="noStrike" kern="1200" cap="none" spc="0" normalizeH="0" noProof="0" dirty="0" smtClean="0">
              <a:ln>
                <a:noFill/>
              </a:ln>
              <a:solidFill>
                <a:srgbClr val="FF0000"/>
              </a:solidFill>
              <a:effectLst/>
              <a:uLnTx/>
              <a:uFillTx/>
              <a:latin typeface="Comic Sans MS" pitchFamily="66" charset="0"/>
              <a:ea typeface="+mj-ea"/>
              <a:cs typeface="+mj-cs"/>
            </a:endParaRPr>
          </a:p>
        </p:txBody>
      </p:sp>
      <p:sp>
        <p:nvSpPr>
          <p:cNvPr id="6" name="Rectangle 1"/>
          <p:cNvSpPr>
            <a:spLocks noChangeArrowheads="1"/>
          </p:cNvSpPr>
          <p:nvPr/>
        </p:nvSpPr>
        <p:spPr bwMode="auto">
          <a:xfrm>
            <a:off x="214282" y="1357298"/>
            <a:ext cx="8429684" cy="35086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3" indent="-354013"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id-ID" sz="2800" b="1" i="0" u="none" strike="noStrike" cap="none" normalizeH="0" baseline="0" dirty="0" smtClean="0">
                <a:ln>
                  <a:noFill/>
                </a:ln>
                <a:effectLst/>
                <a:latin typeface="Comic Sans MS" pitchFamily="66" charset="0"/>
                <a:ea typeface="Calibri" pitchFamily="34" charset="0"/>
                <a:cs typeface="Times New Roman" pitchFamily="18" charset="0"/>
              </a:rPr>
              <a:t>Sistem</a:t>
            </a:r>
            <a:r>
              <a:rPr kumimoji="0" lang="id-ID" sz="2800" b="1" i="0" u="none" strike="noStrike" cap="none" normalizeH="0" dirty="0" smtClean="0">
                <a:ln>
                  <a:noFill/>
                </a:ln>
                <a:effectLst/>
                <a:latin typeface="Comic Sans MS" pitchFamily="66" charset="0"/>
                <a:ea typeface="Calibri" pitchFamily="34" charset="0"/>
                <a:cs typeface="Times New Roman" pitchFamily="18" charset="0"/>
              </a:rPr>
              <a:t> Pelumasan Campur (Mix)</a:t>
            </a:r>
          </a:p>
          <a:p>
            <a:pPr marL="360363" lvl="3" indent="358775" algn="just" fontAlgn="base">
              <a:lnSpc>
                <a:spcPct val="150000"/>
              </a:lnSpc>
              <a:spcBef>
                <a:spcPct val="0"/>
              </a:spcBef>
              <a:spcAft>
                <a:spcPct val="0"/>
              </a:spcAft>
            </a:pPr>
            <a:endParaRPr kumimoji="0" lang="id-ID" sz="2000" b="1" i="0" u="none" strike="noStrike" cap="none" normalizeH="0" baseline="0" dirty="0" smtClean="0">
              <a:ln>
                <a:noFill/>
              </a:ln>
              <a:effectLst/>
              <a:latin typeface="Comic Sans MS" pitchFamily="66" charset="0"/>
              <a:cs typeface="Arial" pitchFamily="34" charset="0"/>
            </a:endParaRPr>
          </a:p>
          <a:p>
            <a:pPr marL="360363" lvl="3" indent="358775" algn="just" fontAlgn="base">
              <a:lnSpc>
                <a:spcPct val="150000"/>
              </a:lnSpc>
              <a:spcBef>
                <a:spcPct val="0"/>
              </a:spcBef>
              <a:spcAft>
                <a:spcPct val="0"/>
              </a:spcAft>
            </a:pPr>
            <a:r>
              <a:rPr kumimoji="0" lang="id-ID" sz="2000" b="1" i="0" u="none" strike="noStrike" cap="none" normalizeH="0" baseline="0" dirty="0" smtClean="0">
                <a:ln>
                  <a:noFill/>
                </a:ln>
                <a:effectLst/>
                <a:latin typeface="Comic Sans MS" pitchFamily="66" charset="0"/>
                <a:cs typeface="Arial" pitchFamily="34" charset="0"/>
              </a:rPr>
              <a:t>Sistem pelumasan campur adalah salah satu sistem pelumasan mesin dengan cara mencampur langsung minyak pelumas (oli campur/samping) dengan bahan bakar (bensin) sehingga antara minyak pelumas dan bahan bakar bercampur di tangki bahan bakar.</a:t>
            </a:r>
          </a:p>
        </p:txBody>
      </p:sp>
      <p:pic>
        <p:nvPicPr>
          <p:cNvPr id="18436" name="Picture 4" descr="D:\business_man_ride_rocket_sm_wm.gif"/>
          <p:cNvPicPr>
            <a:picLocks noChangeAspect="1" noChangeArrowheads="1" noCrop="1"/>
          </p:cNvPicPr>
          <p:nvPr/>
        </p:nvPicPr>
        <p:blipFill>
          <a:blip r:embed="rId3"/>
          <a:srcRect/>
          <a:stretch>
            <a:fillRect/>
          </a:stretch>
        </p:blipFill>
        <p:spPr bwMode="auto">
          <a:xfrm>
            <a:off x="7000892" y="857232"/>
            <a:ext cx="1643074" cy="1643074"/>
          </a:xfrm>
          <a:prstGeom prst="ellipse">
            <a:avLst/>
          </a:prstGeom>
          <a:ln>
            <a:noFill/>
          </a:ln>
          <a:effectLst>
            <a:softEdge rad="112500"/>
          </a:effectLst>
          <a:scene3d>
            <a:camera prst="orthographicFront">
              <a:rot lat="0" lon="10800000" rev="0"/>
            </a:camera>
            <a:lightRig rig="threePt" dir="t"/>
          </a:scene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a:stretch>
        </a:blipFill>
        <a:effectLst/>
      </p:bgPr>
    </p:bg>
    <p:spTree>
      <p:nvGrpSpPr>
        <p:cNvPr id="1" name=""/>
        <p:cNvGrpSpPr/>
        <p:nvPr/>
      </p:nvGrpSpPr>
      <p:grpSpPr>
        <a:xfrm>
          <a:off x="0" y="0"/>
          <a:ext cx="0" cy="0"/>
          <a:chOff x="0" y="0"/>
          <a:chExt cx="0" cy="0"/>
        </a:xfrm>
      </p:grpSpPr>
      <p:pic>
        <p:nvPicPr>
          <p:cNvPr id="4" name="Picture 3" descr="http://3.bp.blogspot.com/-oLkEz42W7BY/UNBdzzJMryI/AAAAAAAAB_s/fXqmgE8KW3U/s1600/Sistem+pelumasan+campur.JPG"/>
          <p:cNvPicPr/>
          <p:nvPr/>
        </p:nvPicPr>
        <p:blipFill>
          <a:blip r:embed="rId3"/>
          <a:srcRect/>
          <a:stretch>
            <a:fillRect/>
          </a:stretch>
        </p:blipFill>
        <p:spPr bwMode="auto">
          <a:xfrm>
            <a:off x="3929058" y="500042"/>
            <a:ext cx="4643470" cy="3429024"/>
          </a:xfrm>
          <a:prstGeom prst="rect">
            <a:avLst/>
          </a:prstGeom>
          <a:noFill/>
          <a:ln w="9525">
            <a:noFill/>
            <a:miter lim="800000"/>
            <a:headEnd/>
            <a:tailEnd/>
          </a:ln>
        </p:spPr>
      </p:pic>
      <p:sp>
        <p:nvSpPr>
          <p:cNvPr id="19457" name="Rectangle 1"/>
          <p:cNvSpPr>
            <a:spLocks noChangeArrowheads="1"/>
          </p:cNvSpPr>
          <p:nvPr/>
        </p:nvSpPr>
        <p:spPr bwMode="auto">
          <a:xfrm>
            <a:off x="2357422" y="4357694"/>
            <a:ext cx="6429388" cy="203132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50000"/>
              </a:lnSpc>
              <a:spcBef>
                <a:spcPct val="0"/>
              </a:spcBef>
              <a:spcAft>
                <a:spcPct val="0"/>
              </a:spcAft>
              <a:buClrTx/>
              <a:buSzTx/>
              <a:buFontTx/>
              <a:buNone/>
              <a:tabLst/>
            </a:pPr>
            <a:r>
              <a:rPr kumimoji="0" lang="id-ID" sz="1400" b="1"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Cara kerja :</a:t>
            </a:r>
            <a:endParaRPr lang="id-ID" sz="900" dirty="0">
              <a:latin typeface="Comic Sans MS" pitchFamily="66" charset="0"/>
              <a:ea typeface="Times New Roman" pitchFamily="18" charset="0"/>
              <a:cs typeface="Arial" pitchFamily="34" charset="0"/>
            </a:endParaRPr>
          </a:p>
          <a:p>
            <a:pPr marR="0" lvl="0" algn="just" defTabSz="914400" rtl="0" eaLnBrk="1" fontAlgn="base" latinLnBrk="0" hangingPunct="1">
              <a:lnSpc>
                <a:spcPct val="150000"/>
              </a:lnSpc>
              <a:spcBef>
                <a:spcPct val="0"/>
              </a:spcBef>
              <a:spcAft>
                <a:spcPct val="0"/>
              </a:spcAft>
              <a:buClrTx/>
              <a:buSzTx/>
              <a:buFontTx/>
              <a:buNone/>
              <a:tabLst/>
            </a:pPr>
            <a:r>
              <a:rPr kumimoji="0" lang="id-ID" sz="1400"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Pada saat kran bensin (2) dibuka, maka campuran bensin dan oli samping (1) akan mengalir menuju karburator (3) di karburator bensin, oli samping dan udara bercampur membentuk campuran yang homogen dan masuk kedalam ruang engkol dan selanjutnya campuran baensin dan oli samping akan melumasi bagian mesin yang berada di ruang engkol dan didinding silinder.</a:t>
            </a:r>
            <a:endParaRPr kumimoji="0" lang="id-ID" sz="2000" b="0" i="0" u="none" strike="noStrike" cap="none" normalizeH="0" baseline="0" dirty="0" smtClean="0">
              <a:ln>
                <a:noFill/>
              </a:ln>
              <a:solidFill>
                <a:schemeClr val="tx1"/>
              </a:solidFill>
              <a:effectLst/>
              <a:latin typeface="Comic Sans MS" pitchFamily="66"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357166"/>
            <a:ext cx="8429684"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19138" marR="0" lvl="3" indent="-53340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id-ID" sz="2800" b="1" i="0" u="none" strike="noStrike" cap="none" normalizeH="0" baseline="0" dirty="0" smtClean="0">
                <a:ln>
                  <a:noFill/>
                </a:ln>
                <a:effectLst/>
                <a:latin typeface="Comic Sans MS" pitchFamily="66" charset="0"/>
                <a:ea typeface="Calibri" pitchFamily="34" charset="0"/>
                <a:cs typeface="Times New Roman" pitchFamily="18" charset="0"/>
              </a:rPr>
              <a:t>Sistem</a:t>
            </a:r>
            <a:r>
              <a:rPr kumimoji="0" lang="id-ID" sz="2800" b="1" i="0" u="none" strike="noStrike" cap="none" normalizeH="0" dirty="0" smtClean="0">
                <a:ln>
                  <a:noFill/>
                </a:ln>
                <a:effectLst/>
                <a:latin typeface="Comic Sans MS" pitchFamily="66" charset="0"/>
                <a:ea typeface="Calibri" pitchFamily="34" charset="0"/>
                <a:cs typeface="Times New Roman" pitchFamily="18" charset="0"/>
              </a:rPr>
              <a:t> Pelumasan Autolube</a:t>
            </a:r>
          </a:p>
          <a:p>
            <a:pPr marL="360363" lvl="3" indent="358775" algn="just" fontAlgn="base">
              <a:lnSpc>
                <a:spcPct val="150000"/>
              </a:lnSpc>
              <a:spcBef>
                <a:spcPct val="0"/>
              </a:spcBef>
              <a:spcAft>
                <a:spcPct val="0"/>
              </a:spcAft>
            </a:pPr>
            <a:endParaRPr kumimoji="0" lang="id-ID" sz="2000" b="1" i="0" u="none" strike="noStrike" cap="none" normalizeH="0" baseline="0" dirty="0" smtClean="0">
              <a:ln>
                <a:noFill/>
              </a:ln>
              <a:effectLst/>
              <a:latin typeface="Comic Sans MS" pitchFamily="66" charset="0"/>
              <a:cs typeface="Arial" pitchFamily="34" charset="0"/>
            </a:endParaRPr>
          </a:p>
          <a:p>
            <a:pPr marL="360363" lvl="3" indent="358775" algn="just" fontAlgn="base">
              <a:lnSpc>
                <a:spcPct val="150000"/>
              </a:lnSpc>
              <a:spcBef>
                <a:spcPct val="0"/>
              </a:spcBef>
              <a:spcAft>
                <a:spcPct val="0"/>
              </a:spcAft>
            </a:pPr>
            <a:r>
              <a:rPr kumimoji="0" lang="id-ID" sz="2000" b="1" i="0" u="none" strike="noStrike" cap="none" normalizeH="0" baseline="0" dirty="0" smtClean="0">
                <a:ln>
                  <a:noFill/>
                </a:ln>
                <a:effectLst/>
                <a:latin typeface="Comic Sans MS" pitchFamily="66" charset="0"/>
                <a:cs typeface="Arial" pitchFamily="34" charset="0"/>
              </a:rPr>
              <a:t>Sistem pelumasan autolube</a:t>
            </a:r>
            <a:r>
              <a:rPr kumimoji="0" lang="id-ID" sz="2000" b="1" i="0" u="none" strike="noStrike" cap="none" normalizeH="0" dirty="0" smtClean="0">
                <a:ln>
                  <a:noFill/>
                </a:ln>
                <a:effectLst/>
                <a:latin typeface="Comic Sans MS" pitchFamily="66" charset="0"/>
                <a:cs typeface="Arial" pitchFamily="34" charset="0"/>
              </a:rPr>
              <a:t> bekerja dengan cara</a:t>
            </a:r>
            <a:r>
              <a:rPr kumimoji="0" lang="id-ID" sz="2000" b="1" i="0" u="none" strike="noStrike" cap="none" normalizeH="0" baseline="0" dirty="0" smtClean="0">
                <a:ln>
                  <a:noFill/>
                </a:ln>
                <a:effectLst/>
                <a:latin typeface="Comic Sans MS" pitchFamily="66" charset="0"/>
                <a:cs typeface="Arial" pitchFamily="34" charset="0"/>
              </a:rPr>
              <a:t> oli samping/campur masuk kedalam ruang engkol dipompakan oleh pompa oli. Sehingga penggunaan oli samping/campur ini lebih efektif sesuai kebutuhan mesin. Sistem pelumasan ini digunakan pada mesin 2 tak. Oli samping/campur yang masuk ke dalam ruang engkol tergantung dari jumlah putaran dan pembukaan katup masuk (Reet Valve).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785918" y="4214818"/>
            <a:ext cx="7000892" cy="235449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50000"/>
              </a:lnSpc>
              <a:spcBef>
                <a:spcPct val="0"/>
              </a:spcBef>
              <a:spcAft>
                <a:spcPct val="0"/>
              </a:spcAft>
              <a:buClrTx/>
              <a:buSzTx/>
              <a:buFontTx/>
              <a:buNone/>
              <a:tabLst/>
            </a:pPr>
            <a:r>
              <a:rPr kumimoji="0" lang="id-ID" sz="1400" b="1"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Cara kerja :</a:t>
            </a:r>
            <a:endParaRPr lang="id-ID" sz="900" dirty="0">
              <a:latin typeface="Comic Sans MS" pitchFamily="66" charset="0"/>
              <a:ea typeface="Times New Roman" pitchFamily="18" charset="0"/>
              <a:cs typeface="Arial" pitchFamily="34" charset="0"/>
            </a:endParaRPr>
          </a:p>
          <a:p>
            <a:pPr lvl="0" algn="just" fontAlgn="base">
              <a:lnSpc>
                <a:spcPct val="150000"/>
              </a:lnSpc>
              <a:spcBef>
                <a:spcPct val="0"/>
              </a:spcBef>
              <a:spcAft>
                <a:spcPct val="0"/>
              </a:spcAft>
            </a:pPr>
            <a:r>
              <a:rPr kumimoji="0" lang="id-ID" sz="1400"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Saat mesin hidup handle gas ditarik, maka bensin mengalir ke karburator, seiring dengan tarikan handle gas, pompa oli berputar yang menyebabkan oli samping/campur ditangki terhisap dan ditekan menuju ruang engkol melalui saluran dibelakang karburator. Bensin dan oli samping/campur menjadi satu di belakang karburator yang selanjutnya masuk kedalam ruang engkol dan melumasi bagian-bagian yang bergerak.</a:t>
            </a:r>
          </a:p>
        </p:txBody>
      </p:sp>
      <p:pic>
        <p:nvPicPr>
          <p:cNvPr id="5" name="Picture 4" descr="http://2.bp.blogspot.com/-KcxQQvDmX_Y/UNBeINDIKiI/AAAAAAAAB_0/7ETMh1Sv2PQ/s1600/Sistem+pelumasan+autolube.JPG"/>
          <p:cNvPicPr/>
          <p:nvPr/>
        </p:nvPicPr>
        <p:blipFill>
          <a:blip r:embed="rId2"/>
          <a:srcRect/>
          <a:stretch>
            <a:fillRect/>
          </a:stretch>
        </p:blipFill>
        <p:spPr bwMode="auto">
          <a:xfrm>
            <a:off x="2357422" y="500042"/>
            <a:ext cx="5572164" cy="3357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357166"/>
            <a:ext cx="8429684" cy="35086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19138" marR="0" lvl="3" indent="-53340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id-ID" sz="2800" b="1" i="0" u="none" strike="noStrike" cap="none" normalizeH="0" baseline="0" dirty="0" smtClean="0">
                <a:ln>
                  <a:noFill/>
                </a:ln>
                <a:effectLst/>
                <a:latin typeface="Comic Sans MS" pitchFamily="66" charset="0"/>
                <a:ea typeface="Calibri" pitchFamily="34" charset="0"/>
                <a:cs typeface="Times New Roman" pitchFamily="18" charset="0"/>
              </a:rPr>
              <a:t>Sistem</a:t>
            </a:r>
            <a:r>
              <a:rPr kumimoji="0" lang="id-ID" sz="2800" b="1" i="0" u="none" strike="noStrike" cap="none" normalizeH="0" dirty="0" smtClean="0">
                <a:ln>
                  <a:noFill/>
                </a:ln>
                <a:effectLst/>
                <a:latin typeface="Comic Sans MS" pitchFamily="66" charset="0"/>
                <a:ea typeface="Calibri" pitchFamily="34" charset="0"/>
                <a:cs typeface="Times New Roman" pitchFamily="18" charset="0"/>
              </a:rPr>
              <a:t> Pelumasan Percik</a:t>
            </a:r>
          </a:p>
          <a:p>
            <a:pPr marL="360363" lvl="3" indent="358775" algn="just" fontAlgn="base">
              <a:lnSpc>
                <a:spcPct val="150000"/>
              </a:lnSpc>
              <a:spcBef>
                <a:spcPct val="0"/>
              </a:spcBef>
              <a:spcAft>
                <a:spcPct val="0"/>
              </a:spcAft>
            </a:pPr>
            <a:endParaRPr kumimoji="0" lang="id-ID" sz="2000" b="1" i="0" u="none" strike="noStrike" cap="none" normalizeH="0" baseline="0" dirty="0" smtClean="0">
              <a:ln>
                <a:noFill/>
              </a:ln>
              <a:effectLst/>
              <a:latin typeface="Comic Sans MS" pitchFamily="66" charset="0"/>
              <a:cs typeface="Arial" pitchFamily="34" charset="0"/>
            </a:endParaRPr>
          </a:p>
          <a:p>
            <a:pPr marL="360363" lvl="3" indent="358775" algn="just" fontAlgn="base">
              <a:lnSpc>
                <a:spcPct val="150000"/>
              </a:lnSpc>
              <a:spcBef>
                <a:spcPct val="0"/>
              </a:spcBef>
              <a:spcAft>
                <a:spcPct val="0"/>
              </a:spcAft>
            </a:pPr>
            <a:r>
              <a:rPr kumimoji="0" lang="id-ID" sz="2000" b="1" i="0" u="none" strike="noStrike" cap="none" normalizeH="0" baseline="0" dirty="0" smtClean="0">
                <a:ln>
                  <a:noFill/>
                </a:ln>
                <a:effectLst/>
                <a:latin typeface="Comic Sans MS" pitchFamily="66" charset="0"/>
                <a:cs typeface="Arial" pitchFamily="34" charset="0"/>
              </a:rPr>
              <a:t>Sistem pelumasan percik adalah sistem pelumasan dengan memanfaatkan gerakan dari bagian yang bergerak untuk memercikan minyak pelumas ke bagian-bagian yang memerlukan pelumasan, misal: poros engkol berputar sambil memercikan minyak pelumas untuk melumasi dinding silinder.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665</Words>
  <Application>Microsoft Office PowerPoint</Application>
  <PresentationFormat>On-screen Show (4:3)</PresentationFormat>
  <Paragraphs>55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Materi Pembahasan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Galung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Annes</dc:creator>
  <cp:lastModifiedBy>Annes</cp:lastModifiedBy>
  <cp:revision>23</cp:revision>
  <dcterms:created xsi:type="dcterms:W3CDTF">2014-09-29T00:55:08Z</dcterms:created>
  <dcterms:modified xsi:type="dcterms:W3CDTF">2014-09-29T04:48:33Z</dcterms:modified>
</cp:coreProperties>
</file>