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7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2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5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5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8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0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4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B32D-C5F9-4103-BECE-55C687F9B7B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F85C-F366-49F6-80CA-1A526C14E6F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38" y="2286000"/>
            <a:ext cx="2629988" cy="27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814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BIT CKEY</dc:creator>
  <cp:lastModifiedBy>BIT CKEY</cp:lastModifiedBy>
  <cp:revision>2</cp:revision>
  <dcterms:created xsi:type="dcterms:W3CDTF">2025-04-21T21:00:08Z</dcterms:created>
  <dcterms:modified xsi:type="dcterms:W3CDTF">2025-04-21T21:03:00Z</dcterms:modified>
</cp:coreProperties>
</file>