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33110-1E6C-4782-9D5F-5B65901FFB3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9B47B-8650-4B58-B933-710753EE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09E7-26C5-4BF2-A197-300D865990BB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0D1-EBBE-4CD2-A9B9-E3E4E5C91CBD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651-646B-4275-B6A9-323118E3F5A5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DC5C-D606-4222-81C6-1DF0636E58E8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6AFE461-62D2-4B02-9DF6-180336F089C5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407-7F07-4F65-AFC5-0DF596A7914A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3C16-C4AE-4B66-BF9A-F65D4BE97523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6D1-2BCC-420E-9ADD-943579F019B9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39D7-A6BB-4521-9663-373AD776BE52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018F-7376-4C5C-B6AA-24D6BFC8B8AE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825B-FBA3-4BE8-A11A-7D21FBC6A4BC}" type="datetime1">
              <a:rPr lang="en-US" smtClean="0"/>
              <a:t>8/6/2024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3A97F6-0C4A-4868-9509-D6FBD3EBA739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7137-D5F0-4A08-A18A-FD4ABC984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African Culture on Information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AD4BE-3CE1-4B53-99FA-285E8A9C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03882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RIGAN COLLINS ODERO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C026-01-1060/21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Harnessing Tradition to Drive Technological Innovation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E355-7EC9-4CEE-AF8C-8050DA0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009-C2A8-4F0F-B9F0-F3726B78C4B7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AD06A-9CB4-4AC9-9B33-3776C47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7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800F-FFEB-4D19-AB01-C68BA566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C85F03-C297-4FBF-8D6D-1AE6EDD12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6707" y="1968278"/>
            <a:ext cx="1145858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African Culture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Africa’s rich cultural diversity and heritage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oral traditions, art, community, and indigenous knowledge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cultural practices and principles can inspire technological advancements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 between traditional knowledge and modern technology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ECAB-A751-404E-9FA3-437E21C5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836D-FBB1-4F65-9D53-801FE7D08C3F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DEA2-A0A7-49CB-9726-743727B7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3318-0E0C-44C4-8363-3D110915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African Storytelling and Information Technology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E57B80-F82B-4463-A6E0-032EE24D63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658" y="2093976"/>
            <a:ext cx="105833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Storytelling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griots (traditional storytellers) in preserving history and culture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Storytelling as a method of teaching and learning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Storytelling in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interactive storytelling applications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multimedia to preserve and share African stories globally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Digital archives, educational apps with storytelling elements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AF86-1570-4CB6-83C2-067F685A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CC9A-F4F4-4A5F-8155-5B9B14F07C75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A2B0-AB95-49E9-8A1C-6A4AD7F6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F03C-50C2-41B5-8E6A-287AE307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Indigenous Knowledge Systems and 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ECCD55-26A4-4832-A987-ED26F9337D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065" y="1796797"/>
            <a:ext cx="1079173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Indigenous Knowledge Systems (IKS)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expertise in agriculture, medicine, and environmental management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Community-centric knowledge dissemination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Digitization of indigenous knowledge for preservation and accessibility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databases and digital libraries to document and share IKS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Study: African Traditional Medicine Digital Library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C6E2E-402F-4252-963B-EBE3E6FD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464-1951-401B-B9D7-EDFE6AA789AF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6372-A38F-4361-B6B7-E755D1C1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1A23-8AC6-4E5C-9034-99D658D6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Technology Transforming Rural Africa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E91E0F-F1A2-4268-B405-4C8F9568E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162" y="2161645"/>
            <a:ext cx="112541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Penetration in Africa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adoption rates of mobile phones in urban and rural areas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mobile technology to bridge the digital divide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mobile applications for banking (e.g., M-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education, and healthcare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Enabling rural communities to access critical information and services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mHealth initiatives for remote healthcare delivery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406B-7220-4E92-9AC9-AD58D82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EC41-030D-43A4-80D3-4F436335FADD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4EC9-02BC-44C5-8690-50716A19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3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556B-AEB6-45AF-AA4D-56603325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African Art Influencing Digital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B7A5E5-067D-47D1-A832-8D7642E45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567" y="2377089"/>
            <a:ext cx="102589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Aesthetic Heritage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patterns, colors, and symbolism in African art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 as a form of cultural expression and identity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into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 on user interface (UI) and user experience (UX) design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Promoting African digital art and artists through online platforms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African-inspired themes in app design, virtual art galleries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0CCE-28E6-42A0-B2AE-4E9DE415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803-C8BF-4D97-BDFE-8AA8599779D3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C4DD-F600-4D23-AF23-356E47C7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F55E-09CB-47B8-9460-BA40FB7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M-</a:t>
            </a:r>
            <a:r>
              <a:rPr lang="en-US" dirty="0" err="1"/>
              <a:t>Pesa</a:t>
            </a:r>
            <a:r>
              <a:rPr lang="en-US" dirty="0"/>
              <a:t> and Financial Inclusion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1F0353-FB69-4827-A163-470042AE6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728" y="1999019"/>
            <a:ext cx="10368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M-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money transfer and microfinancing service launched in Kenya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Revolutionized financial transactions and banking in Africa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Cultural and Technological Significance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need for accessible and secure financial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individuals and businesses in underserved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 Enhanced economic growth, increased financial literacy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ED439-EB55-4F83-AD7E-33E77EDC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122E-B30E-42DB-8C89-3DBCE13818A3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83B1-6E3A-4673-8F1E-9E170D0F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0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501A-2EBE-4F1A-A373-79066191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F30F-5E54-4A12-860E-7127ABC5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22469"/>
            <a:ext cx="10058400" cy="405079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divide and limited access to technology in some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cultural heritage in the rapidly evolving digital landscape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IT to address local challenges (e.g., education, healthcare)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African culture globally through digital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innovation that respects and incorporates cultural values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AB05-028F-4959-8C58-C1B366D3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E203-8CF9-48BA-91DD-E1A790F2B120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1703C-A420-4309-A892-D0485B9D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EF2-5D79-487A-9ACD-C6157244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2216F7-C7FD-4FB1-B958-AB242CF9A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7684" y="1638425"/>
            <a:ext cx="1063869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synergy between African culture and IT holds immense potential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integrating traditional knowledge with modern technology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Fostering partnerships between cultural custodians and IT professionals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Encouraging youth to innovate at the intersection of culture and technology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137E3-5F19-4671-B214-9BF8F01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2EFD-0074-4526-AD55-CA23AFEAEB01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0167-DB46-4E28-8DA0-8EB6390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1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</TotalTime>
  <Words>467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Impact of African Culture on Information Technology</vt:lpstr>
      <vt:lpstr>Introduction</vt:lpstr>
      <vt:lpstr>African Storytelling and Information Technology</vt:lpstr>
      <vt:lpstr>Indigenous Knowledge Systems and IT</vt:lpstr>
      <vt:lpstr>Mobile Technology Transforming Rural Africa</vt:lpstr>
      <vt:lpstr>African Art Influencing Digital Design</vt:lpstr>
      <vt:lpstr>Case Study: M-Pesa and Financial Inclusion</vt:lpstr>
      <vt:lpstr>Challenges and Opportunities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African Culture on Information Technology</dc:title>
  <dc:creator>riganodero&amp;@gmail.com</dc:creator>
  <cp:lastModifiedBy>RIGAN ODERO</cp:lastModifiedBy>
  <cp:revision>3</cp:revision>
  <dcterms:created xsi:type="dcterms:W3CDTF">2024-08-01T23:08:35Z</dcterms:created>
  <dcterms:modified xsi:type="dcterms:W3CDTF">2024-08-06T09:07:13Z</dcterms:modified>
</cp:coreProperties>
</file>