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58" d="100"/>
          <a:sy n="58" d="100"/>
        </p:scale>
        <p:origin x="8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F1C3E-2C70-494A-AE61-8E165C6807A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AC981-11EB-40F5-BA56-24696961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1BA1-28AE-4009-BD6F-5E086B87A1F8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34FB-D410-4D2D-8F40-9C9CD1493564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55BA-FF67-4CD6-864B-43910B2555E4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5ED3-51B5-446D-AA4E-87AC9BBE5E4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055975-174C-41B8-BCC9-C2E9FE9236E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8EC0-34CA-43D0-9D61-F712F753B42E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62DA-E7AF-4CD3-925B-93E595FF09D0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1AD-6AEF-4544-9013-576971D74054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3E3A-E903-4D87-BA0A-EAA0A9CEF2A9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6C5B-7BC2-42BE-8FCB-FCAA92F4B2F0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CC3A-CCEF-4FF7-9778-404E9B7707E6}" type="datetime1">
              <a:rPr lang="en-US" smtClean="0"/>
              <a:t>8/5/2024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9E4920-99C6-497A-AE88-F8C9312ABFC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F420FF3-8424-4BB4-B03F-EB705864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C751-EEB1-4660-B9FA-02EE7F203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AUTOBIOGRAPHY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78E3-1896-4F12-800F-D56F9A151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RIGAN COLLINS ODERO</a:t>
            </a:r>
          </a:p>
          <a:p>
            <a:r>
              <a:rPr lang="en-US" dirty="0"/>
              <a:t>Phone no: 0757953548</a:t>
            </a:r>
          </a:p>
          <a:p>
            <a:r>
              <a:rPr lang="en-US" dirty="0"/>
              <a:t>Email: riganodero8@gmail.com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992A-57F9-45A0-A055-EEA988D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9FDE-CF71-49AA-8C76-2ACBCECE7C3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CB577-0CE0-48A0-A6D9-5B407AB4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7DB5-41E5-4AE0-A15B-97E20121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361FF3-F635-4014-9FBA-F963114EE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619" y="1928790"/>
            <a:ext cx="1186876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Mentored by Dr.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Kamau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inspired by professors and peers.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Influenced by books like "Think Big" by Ben Carson.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Family's values of education and hard work guided my pat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CF47A-07C3-464C-AADB-F3A415CA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D549-6A2E-487C-BE3A-CB2646FAC0A7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D8D56-944D-4F43-9846-DBEB98D6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AC0-4953-4DEA-93DA-56709A64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146E3-F8AF-4A74-B3E1-0A00F63BF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646" y="1457061"/>
            <a:ext cx="120747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Reflecting on my journey, each experience has contributed to who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today.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story is one of passion, resilience, and continuous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Information:0757953548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GitHub: https://github.com/yengajr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LinkedIn: https://www.linkedin.com/in/odero-rigan-collins-91a433256/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9669A-F744-4F9D-B983-8C76E468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EF35-407A-4328-A253-1CED2E0AE821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12F4D-2295-4CA9-9C03-6A373BB6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F576B7-95B0-4B28-82F3-198A0A87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57C2B9-CA7B-4EF6-8D95-355E50A8B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4871" y="1366897"/>
            <a:ext cx="1090292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name is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Collins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this is my story.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 love for reading to a passion for technology, this journey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about the experiences that have shaped me.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B28F5-A0E4-4C61-8FB8-7978A602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CEE-94FF-4C93-9B03-D25B493FD27C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83059-4B56-4FE1-B581-0065A23D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7DB-39E5-4EF6-8E65-4A89D26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Influences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A10784-C054-4A78-9529-34889B72B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-134565"/>
            <a:ext cx="8812958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Raised in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Funyula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town in Busia County, Kenya, known for its rural charm and close-knit community. Located near the Uganda border,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Funyula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part of a region where agriculture plays a key role in the local economy.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sense of community, respect, and resilience.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Inspired by family, especially my mother, a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businesswoman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 encouraged my love for learning.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27CCB-7C28-42B9-B5CF-037BD777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5DDD-746C-4115-927E-3F43678EC461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D7C55-462F-4560-9AC2-D3D73672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720B-1422-4B50-AA63-863383B0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 and Family Background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FDFE23-1916-4686-BD20-D245518E3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1440" y="1550684"/>
            <a:ext cx="1121069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Born in Eldoret,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Uasin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Gishu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 a close-knit, hardworking family.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Parents emphasized education and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responsibilities at home taught me the value of hard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and time management.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23E4C-1443-48F4-B829-BE080984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C7D-A1E3-4FEF-8B07-2FDA2512DB49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F2993-AB7E-4059-B518-B3D9A82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3239-9A1A-4DD7-973A-DE987EE0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Experiences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1E453C-47D9-4A51-A8AA-886D06460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401" y="1763915"/>
            <a:ext cx="1003992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Spent childhood exploring nature and learning from elders.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love for storytelling from my grandmother.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Valued the sense of community and learned important life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lessons from family and neighbors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96C48-AEEE-469F-8B27-E2F273A5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17A6-99EE-493A-8858-E0DE3DB42423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48B25-08CB-4099-8B70-7392CEA3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9966-C7D4-4AF6-88D5-4C969BAF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Background - Primary School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2243C4-029C-4344-B283-891903F73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215" y="1905506"/>
            <a:ext cx="112805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Moody Awori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Primary School.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Excelled in subjects like Mathematics, sparking an interest in technology.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Influenced by teacher Mr.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Vincent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introduced me to technology clubs.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738F8-BFBB-4C30-A9C0-D5DADFC1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B38E-31EF-4DE0-8479-9341A130409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263E-6667-4ABD-9B44-7998E2F1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A72A-C8C8-4E8A-A1DD-306D78DE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School Years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49B0A0-5E95-4026-A9CD-FEFDF9A09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057" y="1902414"/>
            <a:ext cx="1196994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 School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Kamusinga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Involved in debate team, football team, and science &amp; innovation club.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skills in public speaking, teamwork, and problem-solving.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0A130-F79F-4F91-8D78-F7C292A0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7129-A293-4C29-95F2-042B241ECE53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D4596-DEDD-43E7-8153-F5FA150C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EA1A-158B-4310-9115-9C38D39F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Years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427972-15B1-4053-B485-1D9B165A5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861" y="1905506"/>
            <a:ext cx="112348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Studied Information Technology at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Kimathi University of Technology.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Engaged in programming, database management, and network 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through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D1606-08DA-42B2-9215-E9C0EC3C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F8E-6BAB-4BC9-8520-CFDE5C827935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F465B-4F90-4F9D-B1AE-FE36BA7A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DFF5-8480-4773-85C3-134279D7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Growth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B3E9CC-FD82-492C-8691-68C8CE0C6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66" y="1555294"/>
            <a:ext cx="109680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independence and perseverance during university years.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critical thinking and problem-solving skills.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during internship at The Jitu.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BAB3C-0BA4-4F0F-9309-E440A9FC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D72B-0137-40E0-BB84-E813C5924B2E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CA96-8691-4091-880C-0CD585BA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0FF3-8424-4BB4-B03F-EB7058643A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</TotalTime>
  <Words>440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AUTOBIOGRAPHY</vt:lpstr>
      <vt:lpstr>Introduction</vt:lpstr>
      <vt:lpstr>Early Influences</vt:lpstr>
      <vt:lpstr>Early Life and Family Background</vt:lpstr>
      <vt:lpstr>Childhood Experiences</vt:lpstr>
      <vt:lpstr>Education Background - Primary School</vt:lpstr>
      <vt:lpstr>High School Years</vt:lpstr>
      <vt:lpstr>University Years</vt:lpstr>
      <vt:lpstr>Personal Growth </vt:lpstr>
      <vt:lpstr>Influences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</dc:title>
  <dc:creator>riganodero8@gmail.com</dc:creator>
  <cp:lastModifiedBy>RIGAN ODERO</cp:lastModifiedBy>
  <cp:revision>4</cp:revision>
  <dcterms:created xsi:type="dcterms:W3CDTF">2024-08-01T22:27:46Z</dcterms:created>
  <dcterms:modified xsi:type="dcterms:W3CDTF">2024-08-05T09:06:19Z</dcterms:modified>
</cp:coreProperties>
</file>