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3" d="100"/>
          <a:sy n="63" d="100"/>
        </p:scale>
        <p:origin x="6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CC9B-D1EF-4297-9B1D-94096D2C343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4763A-A5F7-4770-976D-E6C3C157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2B3B-3BEA-40FA-A3BE-10D1A8B95745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5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9D6C-61EE-4719-907C-9071080F4EA7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74E0-66EC-4CBB-96FC-2FCCC4E6E36E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46EB-A02A-42CF-9B77-05A2FF812AF8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2BCE5E-CC70-496D-9081-9450507BCD3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68A-9B5D-4B76-99A7-1053809D2558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41A1-3BDD-49DE-A7F7-714E208742AE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3E1-E071-4350-B038-C0C7D698D78E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1B9-0F71-4A62-B9F0-16E767742303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EFD0-5225-4227-9449-BEE5388D1274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805F-D666-47C5-9ABD-5FF217627527}" type="datetime1">
              <a:rPr lang="en-US" smtClean="0"/>
              <a:t>8/5/2024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7288B3-ED0C-41F3-A23B-235A613D81C9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7E7E8B-D085-40D8-AFC2-E6024E8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tforall.com/" TargetMode="External"/><Relationship Id="rId2" Type="http://schemas.openxmlformats.org/officeDocument/2006/relationships/hyperlink" Target="https://azure.microsoft.com/en-us/overview/i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t.iee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CCB4-C22F-4D5B-A3B7-34BB82B78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Internet of Things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8535C-6867-43BD-8A22-47536702A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Exploring the Network of Connected Devices</a:t>
            </a:r>
          </a:p>
          <a:p>
            <a:r>
              <a:rPr lang="en-US" dirty="0"/>
              <a:t>BY: RIGAN ODERO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4C962-8C35-4BBC-A98F-8319021F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C0A2-607D-456E-9946-46DCF02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A49816-E6BB-4D49-A5B4-4E7A640F7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7669" y="1558999"/>
            <a:ext cx="884766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- IoT: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Microsoft Azure IoT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For All: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IoT For All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IEEE IoT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- What Is the Internet of Things (IoT)?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7F804-4696-41B0-B4BC-90A45DD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AD8-F4FE-43DF-A78C-B8B89381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Internet of Things (IoT)?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A757ED-78B4-44D1-87DB-674532895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453" y="1774416"/>
            <a:ext cx="107710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IoT refers to the network of interconnected devices that communicate and exchange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with each other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Devices embedded with sensors, software, and other technologies to connect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other devices and systems.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7085-BC09-4076-B492-53C5CF55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FBC0-2BFB-4306-8DCE-9BA2DBAA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IoT: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3C10A-1C68-40D6-8D52-AA4462EF9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3104"/>
            <a:ext cx="1068144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Devices/Sensors: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from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Connectivity: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is transmitted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is processed and analyzed.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are presented to users or used to make automated decisions.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2379-6E21-4C55-8A20-0A3CD9DC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A8A8-BD68-4E55-A161-B9D8231A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IoT Devices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024274-9315-42AE-8F27-B7F8559A8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264" y="1348800"/>
            <a:ext cx="9443543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Home Devices: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Thermostats (e.g., Nest)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Lights (e.g., Philips Hue)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Security Systems (e.g., Ring)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Wearable Technology: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 Trackers (e.g., Fitbit)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Smartwatches (e.g., Apple Watch)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IoT: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Systems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Manufacturing Equipment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EF462-9586-4A6E-A184-E4BFF3F8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7F41-6019-43CC-B2B9-E9AEE659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39B65E-963E-408D-89DD-8C83CE3B4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450" y="1581022"/>
            <a:ext cx="110871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Automation of routine tasks.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Collection: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data for better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Convenience: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 devices remotely and receive notifications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0FE0-04DF-4389-94C4-7C8FE766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DEB3-201F-4BD6-A4E5-70448F5F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580F41-91C3-4BA9-98F0-0E3E5B8F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9938" y="1684461"/>
            <a:ext cx="108321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Vulnerabilities in connected devices can be exploited.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Risk of unauthorized data access.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Complexity: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ensuring compatibility between diverse devices and systems.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CC84-E6A6-42D5-AEC0-611D1A99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B8A8-8F66-4A28-92B5-E0861785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in Everyday Life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371B51-E12C-46C4-A01F-07471B2C1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885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Homes: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lighting, climate control, and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Remote monitoring of patient health and management of chronic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Connected vehicles for navigation and safety features.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02AE-1C82-44A1-8E0E-92AEF219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A58-CB6E-492C-B504-ED68552C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 in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D3FB6C-019C-4BE9-AC51-3EEC84BD4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7362"/>
            <a:ext cx="103945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AI and Machine Learning: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Enhanced data analysis and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 of 5G Networks: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Improved connectivity and speed for IoT devices.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into New Sectors: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Increased use in agriculture, smart cities, and environmental monitoring.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5F31-5E7E-4800-9C09-61577F68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2A01-E682-4FAC-8311-5DF31B8C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C9D62A-E68D-438D-BDE8-EDE89BE22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756" y="1805061"/>
            <a:ext cx="11008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IoT Impact: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Recap of how IoT devices enhance convenience and efficiency in various aspects of life.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potential for IoT to continue transforming industries and daily activities.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42CD-6EE0-4D9C-9029-0072863E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7E8B-D085-40D8-AFC2-E6024E87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</TotalTime>
  <Words>419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Times New Roman</vt:lpstr>
      <vt:lpstr>Wingdings</vt:lpstr>
      <vt:lpstr>Wood Type</vt:lpstr>
      <vt:lpstr>Introduction to the Internet of Things (IoT)</vt:lpstr>
      <vt:lpstr>What is the Internet of Things (IoT)?</vt:lpstr>
      <vt:lpstr>Components of IoT:</vt:lpstr>
      <vt:lpstr>Examples of IoT Devices</vt:lpstr>
      <vt:lpstr>Benefits of IoT</vt:lpstr>
      <vt:lpstr>Challenges of IoT</vt:lpstr>
      <vt:lpstr>IoT in Everyday Life</vt:lpstr>
      <vt:lpstr>Future Trends in IoT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Internet of Things (IoT)</dc:title>
  <dc:creator>riganodero8@gmail.com</dc:creator>
  <cp:lastModifiedBy>RIGAN ODERO</cp:lastModifiedBy>
  <cp:revision>3</cp:revision>
  <dcterms:created xsi:type="dcterms:W3CDTF">2024-08-01T22:44:52Z</dcterms:created>
  <dcterms:modified xsi:type="dcterms:W3CDTF">2024-08-05T12:20:13Z</dcterms:modified>
</cp:coreProperties>
</file>