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!s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  <a:srgbClr val="000000"/>
    <a:srgbClr val="941100"/>
    <a:srgbClr val="FF2600"/>
    <a:srgbClr val="7A5B05"/>
    <a:srgbClr val="906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692"/>
  </p:normalViewPr>
  <p:slideViewPr>
    <p:cSldViewPr snapToGrid="0">
      <p:cViewPr>
        <p:scale>
          <a:sx n="155" d="100"/>
          <a:sy n="155" d="100"/>
        </p:scale>
        <p:origin x="-4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1AC46-74E3-15CB-E413-BA54CE698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461EA6-09F0-CF37-2944-5299B14CD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596ACE-2DAF-A035-68FD-4D9EF056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1A2A05-F1E7-60D8-CF9E-9EA4F519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A6095-7C60-C513-72ED-37409FD7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913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7651A-B8FE-C93D-F789-1486C33A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3221CD-70C0-5CF5-8271-B56B5CB1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4442BE-550A-D319-B8A7-724245FA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08E98C-85A3-B173-3A76-DB1271F6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E19A6-E1A7-9990-780F-3F3747F9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8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5223D5-C657-BCD6-262D-B052C8327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2A1B6B-9A3A-E4D9-15F1-6F28775A3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6AF5D-08C7-25B5-1015-F6C56D7E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F543DD-4FED-51F5-6917-C99FDB21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915EBA-13C4-FA03-133B-7D552DE3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41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09142-F76D-0C7D-36AF-D29FDBA0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5BD17F-2E75-35CE-52E3-0A520560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3EE773-3372-49E9-02EE-ACD66725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ADCF16-12BF-E738-6BA9-5CC447DE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CD3BE4-EB37-ADCE-93D7-4965063D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19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73584-12F8-1395-7570-C0E1E8F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F596F5-BDC8-1F01-E699-5592FC1F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12D31-7384-8890-DAFE-A8BFCE88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99EDCC-ED27-1A15-6170-160B95E0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C8D8EB-44FE-29B1-42D0-0C2B7B3A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029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F8D00-F3D3-EAF2-5B93-BE27EEED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0AFB1-1DDD-D531-8A52-DCE87F04E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099CF6-C567-42E0-CCFA-CEBFC590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D1AC24-3696-5994-CAAA-F3D3BBD8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9B479-A475-9386-4875-93A29D59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AD7EF7-0F5B-5641-E7FA-94A5F14E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569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B90FE-7F12-4540-4FA2-2C7BF721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000E55-4C4F-C2BD-9C58-902CCE93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4FD17C-A43E-B270-830E-59910909E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CB6861-6E47-2D4B-82BE-3AE089C2E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BCD79C-E14E-3C13-4D8C-02DC1ED64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E0BB22-9418-9225-6227-F6F255EA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00F4C2-ABE6-42D1-7DD5-ABC7438F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8B2BAE-9DF1-5524-6DDF-BAE83ADC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00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AB6F8-1B71-3D35-E051-A230D21E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8083E6-0225-A5DB-E4CD-E56B0025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2E0863-90E1-AC81-104B-DB6C7C51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99ABF4-1D0B-5F05-A6CC-5FD4CC65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494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98115E-C932-0DFB-7C8F-70191A88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AC168A-28D0-79E4-9B33-6E493E45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6E21AF-71A0-D65C-3038-945480F3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77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0D2D8-5310-9439-FA58-7D357F80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DF0CA-9B96-CFE1-DD88-D68E1173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BCE06E-502E-C496-619A-D5D47F39D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88A6BD-7E7F-46B3-C33B-091AF4D7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F0D124-CC45-DA32-FC09-7F448A2A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E7B518-99D1-2BD8-01B1-B30FE3FB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98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67DCE-389C-E49F-8AA0-85AE1B28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5A20D4-492F-928A-6BDB-AD52BB31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D3BBF-D2AE-2243-11AF-35A99E1C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5C74F8-05FB-0274-A8A3-A7CC8A56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FD8960-F096-75EA-2F03-253108EE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B718CA-104B-5366-97D1-8CB93A39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43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18F7C4-6D1E-64E2-B881-4D83BAB7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D2A560-FA8C-9738-3A92-310B56778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2AAABB-CECC-4377-5A89-21CEB8564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F03D4-CBD9-5D4E-838E-2C8300369E38}" type="datetimeFigureOut">
              <a:rPr kumimoji="1" lang="zh-TW" altLang="en-US" smtClean="0"/>
              <a:t>2023/2/27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53E6B2-388D-45A6-0F0C-0D54E70F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86DA9-E1B7-536A-4129-F5C760B97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6860-47BF-CD44-9C55-AF2E226323F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99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05276" TargetMode="External"/><Relationship Id="rId2" Type="http://schemas.openxmlformats.org/officeDocument/2006/relationships/image" Target="../media/image1.jpg!s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xfuel.com/en/free-photo-euokz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05276" TargetMode="External"/><Relationship Id="rId2" Type="http://schemas.openxmlformats.org/officeDocument/2006/relationships/image" Target="../media/image1.jpg!s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xfuel.com/en/free-photo-euokz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617669C4-4153-F24F-A0D5-E123B20A9FE2}"/>
              </a:ext>
            </a:extLst>
          </p:cNvPr>
          <p:cNvGrpSpPr/>
          <p:nvPr/>
        </p:nvGrpSpPr>
        <p:grpSpPr>
          <a:xfrm>
            <a:off x="1587640" y="1175656"/>
            <a:ext cx="8757803" cy="4833257"/>
            <a:chOff x="1587640" y="1175656"/>
            <a:chExt cx="8757803" cy="4833257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6722CEAC-8B4C-818F-39CE-D06D240D88FA}"/>
                </a:ext>
              </a:extLst>
            </p:cNvPr>
            <p:cNvSpPr/>
            <p:nvPr/>
          </p:nvSpPr>
          <p:spPr>
            <a:xfrm>
              <a:off x="1587640" y="1175656"/>
              <a:ext cx="8757803" cy="48332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800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B4994C3B-2BC2-22BD-ECF0-E97A4C0D4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r="23799" b="17297"/>
            <a:stretch/>
          </p:blipFill>
          <p:spPr>
            <a:xfrm>
              <a:off x="6096000" y="3008752"/>
              <a:ext cx="4249443" cy="3000159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639E3D5-9ED7-EDD1-BC68-B6AEC6AF5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077627" y="4062757"/>
              <a:ext cx="1321772" cy="1321772"/>
            </a:xfrm>
            <a:prstGeom prst="rect">
              <a:avLst/>
            </a:prstGeom>
          </p:spPr>
        </p:pic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17B3E55-9D75-9D49-2FC9-7CDB3C2D78BA}"/>
                </a:ext>
              </a:extLst>
            </p:cNvPr>
            <p:cNvGrpSpPr/>
            <p:nvPr/>
          </p:nvGrpSpPr>
          <p:grpSpPr>
            <a:xfrm>
              <a:off x="7863673" y="3252348"/>
              <a:ext cx="710123" cy="395416"/>
              <a:chOff x="5527616" y="2516820"/>
              <a:chExt cx="710123" cy="395416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2803532B-9FBE-CCAC-121B-161C1D4F3EA0}"/>
                  </a:ext>
                </a:extLst>
              </p:cNvPr>
              <p:cNvGrpSpPr/>
              <p:nvPr/>
            </p:nvGrpSpPr>
            <p:grpSpPr>
              <a:xfrm>
                <a:off x="5892506" y="2530072"/>
                <a:ext cx="345233" cy="382164"/>
                <a:chOff x="5290457" y="3494317"/>
                <a:chExt cx="345233" cy="382164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FE5139C1-A645-3101-D94D-A912BF486A79}"/>
                    </a:ext>
                  </a:extLst>
                </p:cNvPr>
                <p:cNvSpPr/>
                <p:nvPr/>
              </p:nvSpPr>
              <p:spPr>
                <a:xfrm>
                  <a:off x="5290457" y="3531248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7A5B05"/>
                    </a:gs>
                    <a:gs pos="23000">
                      <a:srgbClr val="906B02"/>
                    </a:gs>
                    <a:gs pos="41000">
                      <a:schemeClr val="accent4">
                        <a:lumMod val="67000"/>
                      </a:schemeClr>
                    </a:gs>
                    <a:gs pos="67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FA186601-C4F0-C98E-4CEC-4429FDBCB343}"/>
                    </a:ext>
                  </a:extLst>
                </p:cNvPr>
                <p:cNvSpPr txBox="1"/>
                <p:nvPr/>
              </p:nvSpPr>
              <p:spPr>
                <a:xfrm>
                  <a:off x="5318642" y="3494317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Minion Pro" panose="02040503050201020203" pitchFamily="18" charset="0"/>
                    </a:rPr>
                    <a:t>ν</a:t>
                  </a:r>
                  <a:endParaRPr kumimoji="1" lang="zh-TW" altLang="en-US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914534CB-2ED5-81BD-8E35-F8FDA6F16E27}"/>
                  </a:ext>
                </a:extLst>
              </p:cNvPr>
              <p:cNvGrpSpPr/>
              <p:nvPr/>
            </p:nvGrpSpPr>
            <p:grpSpPr>
              <a:xfrm>
                <a:off x="5527616" y="2516820"/>
                <a:ext cx="345233" cy="395416"/>
                <a:chOff x="5499681" y="4136541"/>
                <a:chExt cx="345233" cy="395416"/>
              </a:xfrm>
            </p:grpSpPr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D54639B0-2E56-AEAF-3F41-1ECB5E1382CC}"/>
                    </a:ext>
                  </a:extLst>
                </p:cNvPr>
                <p:cNvSpPr/>
                <p:nvPr/>
              </p:nvSpPr>
              <p:spPr>
                <a:xfrm>
                  <a:off x="5499681" y="4186724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chemeClr val="bg1">
                        <a:lumMod val="85000"/>
                      </a:schemeClr>
                    </a:gs>
                    <a:gs pos="5100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49465B90-351B-41A0-01F6-54A7A025FB70}"/>
                    </a:ext>
                  </a:extLst>
                </p:cNvPr>
                <p:cNvSpPr txBox="1"/>
                <p:nvPr/>
              </p:nvSpPr>
              <p:spPr>
                <a:xfrm>
                  <a:off x="5528668" y="4136541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bg1">
                          <a:lumMod val="95000"/>
                        </a:schemeClr>
                      </a:solidFill>
                      <a:latin typeface="Minion Pro" panose="02040503050201020203" pitchFamily="18" charset="0"/>
                    </a:rPr>
                    <a:t>χ</a:t>
                  </a:r>
                  <a:endParaRPr kumimoji="1" lang="zh-TW" altLang="en-US" i="1" dirty="0">
                    <a:solidFill>
                      <a:schemeClr val="bg1">
                        <a:lumMod val="95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4E382987-730E-847A-45C3-BBFCB06DCA13}"/>
                </a:ext>
              </a:extLst>
            </p:cNvPr>
            <p:cNvGrpSpPr/>
            <p:nvPr/>
          </p:nvGrpSpPr>
          <p:grpSpPr>
            <a:xfrm>
              <a:off x="5027434" y="3557077"/>
              <a:ext cx="710123" cy="395416"/>
              <a:chOff x="5527616" y="2516820"/>
              <a:chExt cx="710123" cy="3954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904F43AC-136D-C69E-46EF-6036A31167C4}"/>
                  </a:ext>
                </a:extLst>
              </p:cNvPr>
              <p:cNvGrpSpPr/>
              <p:nvPr/>
            </p:nvGrpSpPr>
            <p:grpSpPr>
              <a:xfrm>
                <a:off x="5892506" y="2530072"/>
                <a:ext cx="345233" cy="382164"/>
                <a:chOff x="5290457" y="3494317"/>
                <a:chExt cx="345233" cy="382164"/>
              </a:xfrm>
            </p:grpSpPr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BBA6EC52-C2FA-14E4-D331-CD1B214A782B}"/>
                    </a:ext>
                  </a:extLst>
                </p:cNvPr>
                <p:cNvSpPr/>
                <p:nvPr/>
              </p:nvSpPr>
              <p:spPr>
                <a:xfrm>
                  <a:off x="5290457" y="3531248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7A5B05"/>
                    </a:gs>
                    <a:gs pos="23000">
                      <a:srgbClr val="906B02"/>
                    </a:gs>
                    <a:gs pos="41000">
                      <a:schemeClr val="accent4">
                        <a:lumMod val="67000"/>
                      </a:schemeClr>
                    </a:gs>
                    <a:gs pos="67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FCE486A2-BCD3-9C31-49FF-84E98359B24E}"/>
                    </a:ext>
                  </a:extLst>
                </p:cNvPr>
                <p:cNvSpPr txBox="1"/>
                <p:nvPr/>
              </p:nvSpPr>
              <p:spPr>
                <a:xfrm>
                  <a:off x="5318642" y="3494317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Minion Pro" panose="02040503050201020203" pitchFamily="18" charset="0"/>
                    </a:rPr>
                    <a:t>ν</a:t>
                  </a:r>
                  <a:endParaRPr kumimoji="1" lang="zh-TW" altLang="en-US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D3E2295A-F7EB-BF7C-0F70-4D1F8DAD8B11}"/>
                  </a:ext>
                </a:extLst>
              </p:cNvPr>
              <p:cNvGrpSpPr/>
              <p:nvPr/>
            </p:nvGrpSpPr>
            <p:grpSpPr>
              <a:xfrm>
                <a:off x="5527616" y="2516820"/>
                <a:ext cx="345233" cy="395416"/>
                <a:chOff x="5499681" y="4136541"/>
                <a:chExt cx="345233" cy="395416"/>
              </a:xfrm>
            </p:grpSpPr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736DFE4E-DDA2-EA43-7B14-D53E640163B4}"/>
                    </a:ext>
                  </a:extLst>
                </p:cNvPr>
                <p:cNvSpPr/>
                <p:nvPr/>
              </p:nvSpPr>
              <p:spPr>
                <a:xfrm>
                  <a:off x="5499681" y="4186724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chemeClr val="bg1">
                        <a:lumMod val="85000"/>
                      </a:schemeClr>
                    </a:gs>
                    <a:gs pos="5100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2701AFC2-3D10-708C-DAC0-8E8B22618249}"/>
                    </a:ext>
                  </a:extLst>
                </p:cNvPr>
                <p:cNvSpPr txBox="1"/>
                <p:nvPr/>
              </p:nvSpPr>
              <p:spPr>
                <a:xfrm>
                  <a:off x="5528668" y="4136541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bg1">
                          <a:lumMod val="95000"/>
                        </a:schemeClr>
                      </a:solidFill>
                      <a:latin typeface="Minion Pro" panose="02040503050201020203" pitchFamily="18" charset="0"/>
                    </a:rPr>
                    <a:t>χ</a:t>
                  </a:r>
                  <a:endParaRPr kumimoji="1" lang="zh-TW" altLang="en-US" i="1" dirty="0">
                    <a:solidFill>
                      <a:schemeClr val="bg1">
                        <a:lumMod val="95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CE08DF79-5C9B-FF10-0859-F7E001253A2B}"/>
                </a:ext>
              </a:extLst>
            </p:cNvPr>
            <p:cNvGrpSpPr/>
            <p:nvPr/>
          </p:nvGrpSpPr>
          <p:grpSpPr>
            <a:xfrm>
              <a:off x="3636971" y="3926409"/>
              <a:ext cx="710123" cy="395416"/>
              <a:chOff x="5527616" y="2516820"/>
              <a:chExt cx="710123" cy="395416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0C5E14F6-E790-306F-4DD9-CD10AB5C6222}"/>
                  </a:ext>
                </a:extLst>
              </p:cNvPr>
              <p:cNvGrpSpPr/>
              <p:nvPr/>
            </p:nvGrpSpPr>
            <p:grpSpPr>
              <a:xfrm>
                <a:off x="5892506" y="2530072"/>
                <a:ext cx="345233" cy="382164"/>
                <a:chOff x="5290457" y="3494317"/>
                <a:chExt cx="345233" cy="382164"/>
              </a:xfrm>
            </p:grpSpPr>
            <p:sp>
              <p:nvSpPr>
                <p:cNvPr id="56" name="橢圓 55">
                  <a:extLst>
                    <a:ext uri="{FF2B5EF4-FFF2-40B4-BE49-F238E27FC236}">
                      <a16:creationId xmlns:a16="http://schemas.microsoft.com/office/drawing/2014/main" id="{94647451-35C0-1717-8DDD-B8657CCB610B}"/>
                    </a:ext>
                  </a:extLst>
                </p:cNvPr>
                <p:cNvSpPr/>
                <p:nvPr/>
              </p:nvSpPr>
              <p:spPr>
                <a:xfrm>
                  <a:off x="5290457" y="3531248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7A5B05"/>
                    </a:gs>
                    <a:gs pos="23000">
                      <a:srgbClr val="906B02"/>
                    </a:gs>
                    <a:gs pos="41000">
                      <a:schemeClr val="accent4">
                        <a:lumMod val="67000"/>
                      </a:schemeClr>
                    </a:gs>
                    <a:gs pos="67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B105759E-B930-956A-AAD9-69ECAAEE76CB}"/>
                    </a:ext>
                  </a:extLst>
                </p:cNvPr>
                <p:cNvSpPr txBox="1"/>
                <p:nvPr/>
              </p:nvSpPr>
              <p:spPr>
                <a:xfrm>
                  <a:off x="5318642" y="3494317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Minion Pro" panose="02040503050201020203" pitchFamily="18" charset="0"/>
                    </a:rPr>
                    <a:t>ν</a:t>
                  </a:r>
                  <a:endParaRPr kumimoji="1" lang="zh-TW" altLang="en-US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8AAE44FC-0D5C-7641-0990-8FE22EFC5022}"/>
                  </a:ext>
                </a:extLst>
              </p:cNvPr>
              <p:cNvGrpSpPr/>
              <p:nvPr/>
            </p:nvGrpSpPr>
            <p:grpSpPr>
              <a:xfrm>
                <a:off x="5527616" y="2516820"/>
                <a:ext cx="345233" cy="395416"/>
                <a:chOff x="5499681" y="4136541"/>
                <a:chExt cx="345233" cy="395416"/>
              </a:xfrm>
            </p:grpSpPr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3362FA55-42DE-49BF-7174-9F5A9166DCBE}"/>
                    </a:ext>
                  </a:extLst>
                </p:cNvPr>
                <p:cNvSpPr/>
                <p:nvPr/>
              </p:nvSpPr>
              <p:spPr>
                <a:xfrm>
                  <a:off x="5499681" y="4186724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chemeClr val="bg1">
                        <a:lumMod val="85000"/>
                      </a:schemeClr>
                    </a:gs>
                    <a:gs pos="5100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9EF97958-8146-1554-DE5E-66A3EEC922F2}"/>
                    </a:ext>
                  </a:extLst>
                </p:cNvPr>
                <p:cNvSpPr txBox="1"/>
                <p:nvPr/>
              </p:nvSpPr>
              <p:spPr>
                <a:xfrm>
                  <a:off x="5528668" y="4136541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bg1">
                          <a:lumMod val="95000"/>
                        </a:schemeClr>
                      </a:solidFill>
                      <a:latin typeface="Minion Pro" panose="02040503050201020203" pitchFamily="18" charset="0"/>
                    </a:rPr>
                    <a:t>χ</a:t>
                  </a:r>
                  <a:endParaRPr kumimoji="1" lang="zh-TW" altLang="en-US" i="1" dirty="0">
                    <a:solidFill>
                      <a:schemeClr val="bg1">
                        <a:lumMod val="95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</p:grp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18D3C72E-2CFF-A6A1-AA2D-6E61C68F3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073" y="3656955"/>
              <a:ext cx="222955" cy="1025232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箭頭接點 62">
              <a:extLst>
                <a:ext uri="{FF2B5EF4-FFF2-40B4-BE49-F238E27FC236}">
                  <a16:creationId xmlns:a16="http://schemas.microsoft.com/office/drawing/2014/main" id="{1D8B34B4-39F1-160B-7E65-A24ECBEF5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7080" y="3865276"/>
              <a:ext cx="2911956" cy="81341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箭頭接點 64">
              <a:extLst>
                <a:ext uri="{FF2B5EF4-FFF2-40B4-BE49-F238E27FC236}">
                  <a16:creationId xmlns:a16="http://schemas.microsoft.com/office/drawing/2014/main" id="{87804619-F751-DF91-B610-76F59B9BB7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6969" y="4190193"/>
              <a:ext cx="4331590" cy="525424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箭頭接點 69">
              <a:extLst>
                <a:ext uri="{FF2B5EF4-FFF2-40B4-BE49-F238E27FC236}">
                  <a16:creationId xmlns:a16="http://schemas.microsoft.com/office/drawing/2014/main" id="{6B1F1A08-1EC2-7863-0158-ACC0A4276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330" y="4723643"/>
              <a:ext cx="3076229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箭頭接點 72">
              <a:extLst>
                <a:ext uri="{FF2B5EF4-FFF2-40B4-BE49-F238E27FC236}">
                  <a16:creationId xmlns:a16="http://schemas.microsoft.com/office/drawing/2014/main" id="{BB555BAA-65B3-2A9D-C7EC-E562EB728E0F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 flipH="1" flipV="1">
              <a:off x="3327788" y="4713204"/>
              <a:ext cx="1904094" cy="20879"/>
            </a:xfrm>
            <a:prstGeom prst="straightConnector1">
              <a:avLst/>
            </a:prstGeom>
            <a:ln w="2222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33C2C29-CD72-FC4A-D049-491A42644300}"/>
                </a:ext>
              </a:extLst>
            </p:cNvPr>
            <p:cNvGrpSpPr/>
            <p:nvPr/>
          </p:nvGrpSpPr>
          <p:grpSpPr>
            <a:xfrm>
              <a:off x="5231882" y="4524535"/>
              <a:ext cx="345233" cy="382164"/>
              <a:chOff x="5290457" y="3494317"/>
              <a:chExt cx="345233" cy="382164"/>
            </a:xfrm>
          </p:grpSpPr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F73C20CB-CBF8-0361-E204-08278A5A1F47}"/>
                  </a:ext>
                </a:extLst>
              </p:cNvPr>
              <p:cNvSpPr/>
              <p:nvPr/>
            </p:nvSpPr>
            <p:spPr>
              <a:xfrm>
                <a:off x="5290457" y="3531248"/>
                <a:ext cx="345233" cy="345233"/>
              </a:xfrm>
              <a:prstGeom prst="ellipse">
                <a:avLst/>
              </a:prstGeom>
              <a:gradFill flip="none" rotWithShape="1">
                <a:gsLst>
                  <a:gs pos="8000">
                    <a:srgbClr val="7A5B05"/>
                  </a:gs>
                  <a:gs pos="23000">
                    <a:srgbClr val="906B02"/>
                  </a:gs>
                  <a:gs pos="41000">
                    <a:schemeClr val="accent4">
                      <a:lumMod val="67000"/>
                    </a:schemeClr>
                  </a:gs>
                  <a:gs pos="67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6A5DD87F-CAA6-4698-BD0E-F6C3BA97F7B2}"/>
                  </a:ext>
                </a:extLst>
              </p:cNvPr>
              <p:cNvSpPr txBox="1"/>
              <p:nvPr/>
            </p:nvSpPr>
            <p:spPr>
              <a:xfrm>
                <a:off x="5318642" y="34943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i="1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Minion Pro" panose="02040503050201020203" pitchFamily="18" charset="0"/>
                  </a:rPr>
                  <a:t>ν</a:t>
                </a:r>
                <a:endParaRPr kumimoji="1" lang="zh-TW" altLang="en-US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Minion Pro" panose="02040503050201020203" pitchFamily="18" charset="0"/>
                </a:endParaRPr>
              </a:p>
            </p:txBody>
          </p:sp>
        </p:grpSp>
        <p:cxnSp>
          <p:nvCxnSpPr>
            <p:cNvPr id="84" name="直線箭頭接點 83">
              <a:extLst>
                <a:ext uri="{FF2B5EF4-FFF2-40B4-BE49-F238E27FC236}">
                  <a16:creationId xmlns:a16="http://schemas.microsoft.com/office/drawing/2014/main" id="{2C7AF41D-8360-ED2C-E459-557666BF2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8831" y="3475553"/>
              <a:ext cx="4530348" cy="1203133"/>
            </a:xfrm>
            <a:prstGeom prst="straightConnector1">
              <a:avLst/>
            </a:prstGeom>
            <a:ln w="22225">
              <a:solidFill>
                <a:schemeClr val="bg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箭頭接點 87">
              <a:extLst>
                <a:ext uri="{FF2B5EF4-FFF2-40B4-BE49-F238E27FC236}">
                  <a16:creationId xmlns:a16="http://schemas.microsoft.com/office/drawing/2014/main" id="{48D07B55-625F-0B30-E85C-3712534F3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6238" y="3807870"/>
              <a:ext cx="1681865" cy="824828"/>
            </a:xfrm>
            <a:prstGeom prst="straightConnector1">
              <a:avLst/>
            </a:prstGeom>
            <a:ln w="22225">
              <a:solidFill>
                <a:schemeClr val="bg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箭頭接點 89">
              <a:extLst>
                <a:ext uri="{FF2B5EF4-FFF2-40B4-BE49-F238E27FC236}">
                  <a16:creationId xmlns:a16="http://schemas.microsoft.com/office/drawing/2014/main" id="{F709495D-1553-61D7-EF8F-AB3B77BD6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0682" y="4185723"/>
              <a:ext cx="337283" cy="418982"/>
            </a:xfrm>
            <a:prstGeom prst="straightConnector1">
              <a:avLst/>
            </a:prstGeom>
            <a:ln w="22225">
              <a:solidFill>
                <a:schemeClr val="bg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1EAA15AD-EC4E-2B65-64E1-944088B386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82" y="2541633"/>
              <a:ext cx="4313098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手繪多邊形 96">
              <a:extLst>
                <a:ext uri="{FF2B5EF4-FFF2-40B4-BE49-F238E27FC236}">
                  <a16:creationId xmlns:a16="http://schemas.microsoft.com/office/drawing/2014/main" id="{9A0B75E9-A14A-A710-E65B-11F94A65C364}"/>
                </a:ext>
              </a:extLst>
            </p:cNvPr>
            <p:cNvSpPr/>
            <p:nvPr/>
          </p:nvSpPr>
          <p:spPr>
            <a:xfrm>
              <a:off x="7584260" y="1732725"/>
              <a:ext cx="2189944" cy="1527398"/>
            </a:xfrm>
            <a:custGeom>
              <a:avLst/>
              <a:gdLst>
                <a:gd name="connsiteX0" fmla="*/ 0 w 2154946"/>
                <a:gd name="connsiteY0" fmla="*/ 1507462 h 1997140"/>
                <a:gd name="connsiteX1" fmla="*/ 99934 w 2154946"/>
                <a:gd name="connsiteY1" fmla="*/ 1502465 h 1997140"/>
                <a:gd name="connsiteX2" fmla="*/ 169889 w 2154946"/>
                <a:gd name="connsiteY2" fmla="*/ 1477481 h 1997140"/>
                <a:gd name="connsiteX3" fmla="*/ 204866 w 2154946"/>
                <a:gd name="connsiteY3" fmla="*/ 1417521 h 1997140"/>
                <a:gd name="connsiteX4" fmla="*/ 224852 w 2154946"/>
                <a:gd name="connsiteY4" fmla="*/ 1307593 h 1997140"/>
                <a:gd name="connsiteX5" fmla="*/ 239843 w 2154946"/>
                <a:gd name="connsiteY5" fmla="*/ 1177678 h 1997140"/>
                <a:gd name="connsiteX6" fmla="*/ 294807 w 2154946"/>
                <a:gd name="connsiteY6" fmla="*/ 533101 h 1997140"/>
                <a:gd name="connsiteX7" fmla="*/ 329784 w 2154946"/>
                <a:gd name="connsiteY7" fmla="*/ 13442 h 1997140"/>
                <a:gd name="connsiteX8" fmla="*/ 354767 w 2154946"/>
                <a:gd name="connsiteY8" fmla="*/ 178334 h 1997140"/>
                <a:gd name="connsiteX9" fmla="*/ 609600 w 2154946"/>
                <a:gd name="connsiteY9" fmla="*/ 453153 h 1997140"/>
                <a:gd name="connsiteX10" fmla="*/ 1234190 w 2154946"/>
                <a:gd name="connsiteY10" fmla="*/ 722976 h 1997140"/>
                <a:gd name="connsiteX11" fmla="*/ 1573967 w 2154946"/>
                <a:gd name="connsiteY11" fmla="*/ 862884 h 1997140"/>
                <a:gd name="connsiteX12" fmla="*/ 1983698 w 2154946"/>
                <a:gd name="connsiteY12" fmla="*/ 1077743 h 1997140"/>
                <a:gd name="connsiteX13" fmla="*/ 2103620 w 2154946"/>
                <a:gd name="connsiteY13" fmla="*/ 1287606 h 1997140"/>
                <a:gd name="connsiteX14" fmla="*/ 2148590 w 2154946"/>
                <a:gd name="connsiteY14" fmla="*/ 1612393 h 1997140"/>
                <a:gd name="connsiteX15" fmla="*/ 2153587 w 2154946"/>
                <a:gd name="connsiteY15" fmla="*/ 1997140 h 1997140"/>
                <a:gd name="connsiteX0" fmla="*/ 0 w 2154946"/>
                <a:gd name="connsiteY0" fmla="*/ 1505733 h 1995411"/>
                <a:gd name="connsiteX1" fmla="*/ 99934 w 2154946"/>
                <a:gd name="connsiteY1" fmla="*/ 1500736 h 1995411"/>
                <a:gd name="connsiteX2" fmla="*/ 169889 w 2154946"/>
                <a:gd name="connsiteY2" fmla="*/ 1475752 h 1995411"/>
                <a:gd name="connsiteX3" fmla="*/ 204866 w 2154946"/>
                <a:gd name="connsiteY3" fmla="*/ 1415792 h 1995411"/>
                <a:gd name="connsiteX4" fmla="*/ 224852 w 2154946"/>
                <a:gd name="connsiteY4" fmla="*/ 1305864 h 1995411"/>
                <a:gd name="connsiteX5" fmla="*/ 239843 w 2154946"/>
                <a:gd name="connsiteY5" fmla="*/ 1175949 h 1995411"/>
                <a:gd name="connsiteX6" fmla="*/ 294807 w 2154946"/>
                <a:gd name="connsiteY6" fmla="*/ 531372 h 1995411"/>
                <a:gd name="connsiteX7" fmla="*/ 329784 w 2154946"/>
                <a:gd name="connsiteY7" fmla="*/ 11713 h 1995411"/>
                <a:gd name="connsiteX8" fmla="*/ 389744 w 2154946"/>
                <a:gd name="connsiteY8" fmla="*/ 191595 h 1995411"/>
                <a:gd name="connsiteX9" fmla="*/ 609600 w 2154946"/>
                <a:gd name="connsiteY9" fmla="*/ 451424 h 1995411"/>
                <a:gd name="connsiteX10" fmla="*/ 1234190 w 2154946"/>
                <a:gd name="connsiteY10" fmla="*/ 721247 h 1995411"/>
                <a:gd name="connsiteX11" fmla="*/ 1573967 w 2154946"/>
                <a:gd name="connsiteY11" fmla="*/ 861155 h 1995411"/>
                <a:gd name="connsiteX12" fmla="*/ 1983698 w 2154946"/>
                <a:gd name="connsiteY12" fmla="*/ 1076014 h 1995411"/>
                <a:gd name="connsiteX13" fmla="*/ 2103620 w 2154946"/>
                <a:gd name="connsiteY13" fmla="*/ 1285877 h 1995411"/>
                <a:gd name="connsiteX14" fmla="*/ 2148590 w 2154946"/>
                <a:gd name="connsiteY14" fmla="*/ 1610664 h 1995411"/>
                <a:gd name="connsiteX15" fmla="*/ 2153587 w 2154946"/>
                <a:gd name="connsiteY15" fmla="*/ 1995411 h 1995411"/>
                <a:gd name="connsiteX0" fmla="*/ 0 w 2168598"/>
                <a:gd name="connsiteY0" fmla="*/ 1505733 h 2144094"/>
                <a:gd name="connsiteX1" fmla="*/ 99934 w 2168598"/>
                <a:gd name="connsiteY1" fmla="*/ 1500736 h 2144094"/>
                <a:gd name="connsiteX2" fmla="*/ 169889 w 2168598"/>
                <a:gd name="connsiteY2" fmla="*/ 1475752 h 2144094"/>
                <a:gd name="connsiteX3" fmla="*/ 204866 w 2168598"/>
                <a:gd name="connsiteY3" fmla="*/ 1415792 h 2144094"/>
                <a:gd name="connsiteX4" fmla="*/ 224852 w 2168598"/>
                <a:gd name="connsiteY4" fmla="*/ 1305864 h 2144094"/>
                <a:gd name="connsiteX5" fmla="*/ 239843 w 2168598"/>
                <a:gd name="connsiteY5" fmla="*/ 1175949 h 2144094"/>
                <a:gd name="connsiteX6" fmla="*/ 294807 w 2168598"/>
                <a:gd name="connsiteY6" fmla="*/ 531372 h 2144094"/>
                <a:gd name="connsiteX7" fmla="*/ 329784 w 2168598"/>
                <a:gd name="connsiteY7" fmla="*/ 11713 h 2144094"/>
                <a:gd name="connsiteX8" fmla="*/ 389744 w 2168598"/>
                <a:gd name="connsiteY8" fmla="*/ 191595 h 2144094"/>
                <a:gd name="connsiteX9" fmla="*/ 609600 w 2168598"/>
                <a:gd name="connsiteY9" fmla="*/ 451424 h 2144094"/>
                <a:gd name="connsiteX10" fmla="*/ 1234190 w 2168598"/>
                <a:gd name="connsiteY10" fmla="*/ 721247 h 2144094"/>
                <a:gd name="connsiteX11" fmla="*/ 1573967 w 2168598"/>
                <a:gd name="connsiteY11" fmla="*/ 861155 h 2144094"/>
                <a:gd name="connsiteX12" fmla="*/ 1983698 w 2168598"/>
                <a:gd name="connsiteY12" fmla="*/ 1076014 h 2144094"/>
                <a:gd name="connsiteX13" fmla="*/ 2103620 w 2168598"/>
                <a:gd name="connsiteY13" fmla="*/ 1285877 h 2144094"/>
                <a:gd name="connsiteX14" fmla="*/ 2148590 w 2168598"/>
                <a:gd name="connsiteY14" fmla="*/ 1610664 h 2144094"/>
                <a:gd name="connsiteX15" fmla="*/ 2168455 w 2168598"/>
                <a:gd name="connsiteY15" fmla="*/ 2144094 h 2144094"/>
                <a:gd name="connsiteX0" fmla="*/ 0 w 2189944"/>
                <a:gd name="connsiteY0" fmla="*/ 1505733 h 2850753"/>
                <a:gd name="connsiteX1" fmla="*/ 99934 w 2189944"/>
                <a:gd name="connsiteY1" fmla="*/ 1500736 h 2850753"/>
                <a:gd name="connsiteX2" fmla="*/ 169889 w 2189944"/>
                <a:gd name="connsiteY2" fmla="*/ 1475752 h 2850753"/>
                <a:gd name="connsiteX3" fmla="*/ 204866 w 2189944"/>
                <a:gd name="connsiteY3" fmla="*/ 1415792 h 2850753"/>
                <a:gd name="connsiteX4" fmla="*/ 224852 w 2189944"/>
                <a:gd name="connsiteY4" fmla="*/ 1305864 h 2850753"/>
                <a:gd name="connsiteX5" fmla="*/ 239843 w 2189944"/>
                <a:gd name="connsiteY5" fmla="*/ 1175949 h 2850753"/>
                <a:gd name="connsiteX6" fmla="*/ 294807 w 2189944"/>
                <a:gd name="connsiteY6" fmla="*/ 531372 h 2850753"/>
                <a:gd name="connsiteX7" fmla="*/ 329784 w 2189944"/>
                <a:gd name="connsiteY7" fmla="*/ 11713 h 2850753"/>
                <a:gd name="connsiteX8" fmla="*/ 389744 w 2189944"/>
                <a:gd name="connsiteY8" fmla="*/ 191595 h 2850753"/>
                <a:gd name="connsiteX9" fmla="*/ 609600 w 2189944"/>
                <a:gd name="connsiteY9" fmla="*/ 451424 h 2850753"/>
                <a:gd name="connsiteX10" fmla="*/ 1234190 w 2189944"/>
                <a:gd name="connsiteY10" fmla="*/ 721247 h 2850753"/>
                <a:gd name="connsiteX11" fmla="*/ 1573967 w 2189944"/>
                <a:gd name="connsiteY11" fmla="*/ 861155 h 2850753"/>
                <a:gd name="connsiteX12" fmla="*/ 1983698 w 2189944"/>
                <a:gd name="connsiteY12" fmla="*/ 1076014 h 2850753"/>
                <a:gd name="connsiteX13" fmla="*/ 2103620 w 2189944"/>
                <a:gd name="connsiteY13" fmla="*/ 1285877 h 2850753"/>
                <a:gd name="connsiteX14" fmla="*/ 2148590 w 2189944"/>
                <a:gd name="connsiteY14" fmla="*/ 1610664 h 2850753"/>
                <a:gd name="connsiteX15" fmla="*/ 2189886 w 2189944"/>
                <a:gd name="connsiteY15" fmla="*/ 2850753 h 285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9944" h="2850753">
                  <a:moveTo>
                    <a:pt x="0" y="1505733"/>
                  </a:moveTo>
                  <a:cubicBezTo>
                    <a:pt x="35809" y="1505733"/>
                    <a:pt x="71619" y="1505733"/>
                    <a:pt x="99934" y="1500736"/>
                  </a:cubicBezTo>
                  <a:cubicBezTo>
                    <a:pt x="128249" y="1495739"/>
                    <a:pt x="152400" y="1489909"/>
                    <a:pt x="169889" y="1475752"/>
                  </a:cubicBezTo>
                  <a:cubicBezTo>
                    <a:pt x="187378" y="1461595"/>
                    <a:pt x="195706" y="1444107"/>
                    <a:pt x="204866" y="1415792"/>
                  </a:cubicBezTo>
                  <a:cubicBezTo>
                    <a:pt x="214026" y="1387477"/>
                    <a:pt x="219023" y="1345838"/>
                    <a:pt x="224852" y="1305864"/>
                  </a:cubicBezTo>
                  <a:cubicBezTo>
                    <a:pt x="230681" y="1265890"/>
                    <a:pt x="228184" y="1305031"/>
                    <a:pt x="239843" y="1175949"/>
                  </a:cubicBezTo>
                  <a:cubicBezTo>
                    <a:pt x="251502" y="1046867"/>
                    <a:pt x="279817" y="725411"/>
                    <a:pt x="294807" y="531372"/>
                  </a:cubicBezTo>
                  <a:cubicBezTo>
                    <a:pt x="309797" y="337333"/>
                    <a:pt x="313961" y="68342"/>
                    <a:pt x="329784" y="11713"/>
                  </a:cubicBezTo>
                  <a:cubicBezTo>
                    <a:pt x="345607" y="-44916"/>
                    <a:pt x="343108" y="118310"/>
                    <a:pt x="389744" y="191595"/>
                  </a:cubicBezTo>
                  <a:cubicBezTo>
                    <a:pt x="436380" y="264880"/>
                    <a:pt x="468859" y="363149"/>
                    <a:pt x="609600" y="451424"/>
                  </a:cubicBezTo>
                  <a:cubicBezTo>
                    <a:pt x="750341" y="539699"/>
                    <a:pt x="1073462" y="652959"/>
                    <a:pt x="1234190" y="721247"/>
                  </a:cubicBezTo>
                  <a:cubicBezTo>
                    <a:pt x="1394918" y="789535"/>
                    <a:pt x="1449049" y="802027"/>
                    <a:pt x="1573967" y="861155"/>
                  </a:cubicBezTo>
                  <a:cubicBezTo>
                    <a:pt x="1698885" y="920283"/>
                    <a:pt x="1895423" y="1005227"/>
                    <a:pt x="1983698" y="1076014"/>
                  </a:cubicBezTo>
                  <a:cubicBezTo>
                    <a:pt x="2071974" y="1146801"/>
                    <a:pt x="2076138" y="1196769"/>
                    <a:pt x="2103620" y="1285877"/>
                  </a:cubicBezTo>
                  <a:cubicBezTo>
                    <a:pt x="2131102" y="1374985"/>
                    <a:pt x="2140262" y="1492408"/>
                    <a:pt x="2148590" y="1610664"/>
                  </a:cubicBezTo>
                  <a:cubicBezTo>
                    <a:pt x="2156918" y="1728920"/>
                    <a:pt x="2191551" y="2717507"/>
                    <a:pt x="2189886" y="2850753"/>
                  </a:cubicBezTo>
                </a:path>
              </a:pathLst>
            </a:cu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8B13E743-24E9-1753-0BF2-A5981C1382F9}"/>
                </a:ext>
              </a:extLst>
            </p:cNvPr>
            <p:cNvCxnSpPr>
              <a:cxnSpLocks/>
            </p:cNvCxnSpPr>
            <p:nvPr/>
          </p:nvCxnSpPr>
          <p:spPr>
            <a:xfrm>
              <a:off x="2691858" y="2541633"/>
              <a:ext cx="580831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3E68FA2A-3E25-D36C-4DB9-4135AC12F58E}"/>
                </a:ext>
              </a:extLst>
            </p:cNvPr>
            <p:cNvSpPr txBox="1"/>
            <p:nvPr/>
          </p:nvSpPr>
          <p:spPr>
            <a:xfrm>
              <a:off x="1890673" y="2009193"/>
              <a:ext cx="712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b="1" dirty="0" err="1">
                  <a:solidFill>
                    <a:srgbClr val="FFC000"/>
                  </a:solidFill>
                  <a:latin typeface="Myriad Pro" panose="020B0503030403020204" pitchFamily="34" charset="0"/>
                </a:rPr>
                <a:t>SN</a:t>
              </a:r>
              <a:r>
                <a:rPr kumimoji="1" lang="en-US" altLang="zh-TW" sz="2400" b="1" i="1" dirty="0" err="1">
                  <a:solidFill>
                    <a:srgbClr val="FFC000"/>
                  </a:solidFill>
                  <a:latin typeface="Myriad Pro" panose="020B0503030403020204" pitchFamily="34" charset="0"/>
                </a:rPr>
                <a:t>ν</a:t>
              </a:r>
              <a:endParaRPr kumimoji="1" lang="zh-TW" altLang="en-US" sz="2400" b="1" dirty="0">
                <a:solidFill>
                  <a:srgbClr val="FFC000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84546BA3-E8DE-0218-EA7E-29B2E27183D7}"/>
                </a:ext>
              </a:extLst>
            </p:cNvPr>
            <p:cNvSpPr txBox="1"/>
            <p:nvPr/>
          </p:nvSpPr>
          <p:spPr>
            <a:xfrm>
              <a:off x="4359271" y="2005246"/>
              <a:ext cx="2281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b="1" dirty="0">
                  <a:solidFill>
                    <a:schemeClr val="bg2">
                      <a:lumMod val="75000"/>
                    </a:schemeClr>
                  </a:solidFill>
                  <a:latin typeface="Myriad Pro" panose="020B0503030403020204" pitchFamily="34" charset="0"/>
                </a:rPr>
                <a:t>BDM Afterglow</a:t>
              </a:r>
              <a:endParaRPr kumimoji="1" lang="zh-TW" altLang="en-US" sz="2400" b="1" dirty="0">
                <a:solidFill>
                  <a:schemeClr val="bg2">
                    <a:lumMod val="7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DE5C42B3-763F-0457-9A35-5C2962D79E1A}"/>
                </a:ext>
              </a:extLst>
            </p:cNvPr>
            <p:cNvSpPr txBox="1"/>
            <p:nvPr/>
          </p:nvSpPr>
          <p:spPr>
            <a:xfrm>
              <a:off x="2438469" y="3274939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>
                  <a:solidFill>
                    <a:srgbClr val="FFC000"/>
                  </a:solidFill>
                  <a:latin typeface="Myriad Pro" panose="020B0503030403020204" pitchFamily="34" charset="0"/>
                </a:rPr>
                <a:t>0 s</a:t>
              </a:r>
              <a:endParaRPr kumimoji="1" lang="zh-TW" altLang="en-US" b="1" dirty="0">
                <a:solidFill>
                  <a:srgbClr val="FFC000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6FEC1E53-ABCE-1FCF-8665-6DD832DAC563}"/>
                </a:ext>
              </a:extLst>
            </p:cNvPr>
            <p:cNvSpPr txBox="1"/>
            <p:nvPr/>
          </p:nvSpPr>
          <p:spPr>
            <a:xfrm>
              <a:off x="2993472" y="3271891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>
                  <a:solidFill>
                    <a:srgbClr val="FFC000"/>
                  </a:solidFill>
                  <a:latin typeface="Myriad Pro" panose="020B0503030403020204" pitchFamily="34" charset="0"/>
                </a:rPr>
                <a:t>~10 s</a:t>
              </a:r>
              <a:endParaRPr kumimoji="1" lang="zh-TW" altLang="en-US" b="1" dirty="0">
                <a:solidFill>
                  <a:srgbClr val="FFC000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AD412E52-7DF3-C935-CAED-1008605A74EF}"/>
                </a:ext>
              </a:extLst>
            </p:cNvPr>
            <p:cNvSpPr txBox="1"/>
            <p:nvPr/>
          </p:nvSpPr>
          <p:spPr>
            <a:xfrm>
              <a:off x="5966380" y="3237811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i="1" dirty="0">
                  <a:solidFill>
                    <a:schemeClr val="bg2">
                      <a:lumMod val="75000"/>
                    </a:schemeClr>
                  </a:solidFill>
                  <a:latin typeface="Myriad Pro" panose="020B0503030403020204" pitchFamily="34" charset="0"/>
                </a:rPr>
                <a:t>t</a:t>
              </a:r>
              <a:r>
                <a:rPr kumimoji="1" lang="en-US" altLang="zh-TW" b="1" dirty="0">
                  <a:solidFill>
                    <a:schemeClr val="bg2">
                      <a:lumMod val="75000"/>
                    </a:schemeClr>
                  </a:solidFill>
                  <a:latin typeface="Myriad Pro" panose="020B0503030403020204" pitchFamily="34" charset="0"/>
                </a:rPr>
                <a:t> &gt; 10 s</a:t>
              </a:r>
              <a:endParaRPr kumimoji="1" lang="zh-TW" altLang="en-US" b="1" dirty="0">
                <a:solidFill>
                  <a:schemeClr val="bg2">
                    <a:lumMod val="75000"/>
                  </a:schemeClr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157" name="群組 156">
              <a:extLst>
                <a:ext uri="{FF2B5EF4-FFF2-40B4-BE49-F238E27FC236}">
                  <a16:creationId xmlns:a16="http://schemas.microsoft.com/office/drawing/2014/main" id="{1E5C0B03-2B00-731F-DA83-13E107FEE7B2}"/>
                </a:ext>
              </a:extLst>
            </p:cNvPr>
            <p:cNvGrpSpPr/>
            <p:nvPr/>
          </p:nvGrpSpPr>
          <p:grpSpPr>
            <a:xfrm>
              <a:off x="1824214" y="3026934"/>
              <a:ext cx="528732" cy="580326"/>
              <a:chOff x="5836167" y="431762"/>
              <a:chExt cx="1323875" cy="1453059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E1E7F78B-664F-4EC7-9D7A-6235CA9B7887}"/>
                  </a:ext>
                </a:extLst>
              </p:cNvPr>
              <p:cNvSpPr/>
              <p:nvPr/>
            </p:nvSpPr>
            <p:spPr>
              <a:xfrm>
                <a:off x="6441834" y="470622"/>
                <a:ext cx="195075" cy="2949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375C766D-55A2-DE77-3372-FBB23C5D3375}"/>
                  </a:ext>
                </a:extLst>
              </p:cNvPr>
              <p:cNvGrpSpPr/>
              <p:nvPr/>
            </p:nvGrpSpPr>
            <p:grpSpPr>
              <a:xfrm>
                <a:off x="5836167" y="708702"/>
                <a:ext cx="294124" cy="226400"/>
                <a:chOff x="4881892" y="434934"/>
                <a:chExt cx="294124" cy="226400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119DC6CE-33EC-33EB-5911-C9B2C0D378E5}"/>
                    </a:ext>
                  </a:extLst>
                </p:cNvPr>
                <p:cNvSpPr/>
                <p:nvPr/>
              </p:nvSpPr>
              <p:spPr>
                <a:xfrm rot="-2700000">
                  <a:off x="5072247" y="522752"/>
                  <a:ext cx="103769" cy="1385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127" name="群組 126">
                  <a:extLst>
                    <a:ext uri="{FF2B5EF4-FFF2-40B4-BE49-F238E27FC236}">
                      <a16:creationId xmlns:a16="http://schemas.microsoft.com/office/drawing/2014/main" id="{B7D9726D-47C9-5555-FC28-E7F63B5C7837}"/>
                    </a:ext>
                  </a:extLst>
                </p:cNvPr>
                <p:cNvGrpSpPr/>
                <p:nvPr/>
              </p:nvGrpSpPr>
              <p:grpSpPr>
                <a:xfrm rot="-2700000">
                  <a:off x="4881892" y="434934"/>
                  <a:ext cx="291082" cy="126014"/>
                  <a:chOff x="6566556" y="628893"/>
                  <a:chExt cx="291082" cy="154172"/>
                </a:xfrm>
              </p:grpSpPr>
              <p:sp>
                <p:nvSpPr>
                  <p:cNvPr id="122" name="圓角矩形 121">
                    <a:extLst>
                      <a:ext uri="{FF2B5EF4-FFF2-40B4-BE49-F238E27FC236}">
                        <a16:creationId xmlns:a16="http://schemas.microsoft.com/office/drawing/2014/main" id="{BDC8265E-15FC-901D-B85F-50FAC35BC754}"/>
                      </a:ext>
                    </a:extLst>
                  </p:cNvPr>
                  <p:cNvSpPr/>
                  <p:nvPr/>
                </p:nvSpPr>
                <p:spPr>
                  <a:xfrm>
                    <a:off x="6566556" y="628893"/>
                    <a:ext cx="291082" cy="154172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24" name="直線接點 123">
                    <a:extLst>
                      <a:ext uri="{FF2B5EF4-FFF2-40B4-BE49-F238E27FC236}">
                        <a16:creationId xmlns:a16="http://schemas.microsoft.com/office/drawing/2014/main" id="{ECFB88CB-1D55-3836-D7F2-32D99534E62A}"/>
                      </a:ext>
                    </a:extLst>
                  </p:cNvPr>
                  <p:cNvCxnSpPr/>
                  <p:nvPr/>
                </p:nvCxnSpPr>
                <p:spPr>
                  <a:xfrm>
                    <a:off x="6634716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>
                    <a:extLst>
                      <a:ext uri="{FF2B5EF4-FFF2-40B4-BE49-F238E27FC236}">
                        <a16:creationId xmlns:a16="http://schemas.microsoft.com/office/drawing/2014/main" id="{4CE28CCB-7962-A6F8-5A9F-E6EFD821672E}"/>
                      </a:ext>
                    </a:extLst>
                  </p:cNvPr>
                  <p:cNvCxnSpPr/>
                  <p:nvPr/>
                </p:nvCxnSpPr>
                <p:spPr>
                  <a:xfrm>
                    <a:off x="6715641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F0853F3A-A7DD-2628-10B4-D0E7199E3597}"/>
                      </a:ext>
                    </a:extLst>
                  </p:cNvPr>
                  <p:cNvCxnSpPr/>
                  <p:nvPr/>
                </p:nvCxnSpPr>
                <p:spPr>
                  <a:xfrm>
                    <a:off x="6793613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201F894F-4516-35E3-2B72-23AB974B22FC}"/>
                  </a:ext>
                </a:extLst>
              </p:cNvPr>
              <p:cNvGrpSpPr/>
              <p:nvPr/>
            </p:nvGrpSpPr>
            <p:grpSpPr>
              <a:xfrm rot="5400000">
                <a:off x="6899780" y="652268"/>
                <a:ext cx="294124" cy="226400"/>
                <a:chOff x="4881892" y="434934"/>
                <a:chExt cx="294124" cy="226400"/>
              </a:xfrm>
            </p:grpSpPr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622C1819-22F2-8F53-BE44-D7E2435A5B17}"/>
                    </a:ext>
                  </a:extLst>
                </p:cNvPr>
                <p:cNvSpPr/>
                <p:nvPr/>
              </p:nvSpPr>
              <p:spPr>
                <a:xfrm rot="-2700000">
                  <a:off x="5072247" y="522752"/>
                  <a:ext cx="103769" cy="1385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132" name="群組 131">
                  <a:extLst>
                    <a:ext uri="{FF2B5EF4-FFF2-40B4-BE49-F238E27FC236}">
                      <a16:creationId xmlns:a16="http://schemas.microsoft.com/office/drawing/2014/main" id="{0DDB9846-42E1-AB85-56FD-C31395C00497}"/>
                    </a:ext>
                  </a:extLst>
                </p:cNvPr>
                <p:cNvGrpSpPr/>
                <p:nvPr/>
              </p:nvGrpSpPr>
              <p:grpSpPr>
                <a:xfrm rot="-2700000">
                  <a:off x="4881892" y="434934"/>
                  <a:ext cx="291082" cy="126014"/>
                  <a:chOff x="6566556" y="628893"/>
                  <a:chExt cx="291082" cy="154172"/>
                </a:xfrm>
              </p:grpSpPr>
              <p:sp>
                <p:nvSpPr>
                  <p:cNvPr id="133" name="圓角矩形 132">
                    <a:extLst>
                      <a:ext uri="{FF2B5EF4-FFF2-40B4-BE49-F238E27FC236}">
                        <a16:creationId xmlns:a16="http://schemas.microsoft.com/office/drawing/2014/main" id="{39B3D4ED-2BDD-FBD4-5E8A-6A6764C0CD01}"/>
                      </a:ext>
                    </a:extLst>
                  </p:cNvPr>
                  <p:cNvSpPr/>
                  <p:nvPr/>
                </p:nvSpPr>
                <p:spPr>
                  <a:xfrm>
                    <a:off x="6566556" y="628893"/>
                    <a:ext cx="291082" cy="154172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34" name="直線接點 133">
                    <a:extLst>
                      <a:ext uri="{FF2B5EF4-FFF2-40B4-BE49-F238E27FC236}">
                        <a16:creationId xmlns:a16="http://schemas.microsoft.com/office/drawing/2014/main" id="{96B2A461-C316-2BBA-E33D-25EFAAD8480A}"/>
                      </a:ext>
                    </a:extLst>
                  </p:cNvPr>
                  <p:cNvCxnSpPr/>
                  <p:nvPr/>
                </p:nvCxnSpPr>
                <p:spPr>
                  <a:xfrm>
                    <a:off x="6634716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線接點 134">
                    <a:extLst>
                      <a:ext uri="{FF2B5EF4-FFF2-40B4-BE49-F238E27FC236}">
                        <a16:creationId xmlns:a16="http://schemas.microsoft.com/office/drawing/2014/main" id="{15CC3B19-5C9D-5135-D122-E6139A86F573}"/>
                      </a:ext>
                    </a:extLst>
                  </p:cNvPr>
                  <p:cNvCxnSpPr/>
                  <p:nvPr/>
                </p:nvCxnSpPr>
                <p:spPr>
                  <a:xfrm>
                    <a:off x="6715641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線接點 135">
                    <a:extLst>
                      <a:ext uri="{FF2B5EF4-FFF2-40B4-BE49-F238E27FC236}">
                        <a16:creationId xmlns:a16="http://schemas.microsoft.com/office/drawing/2014/main" id="{893FD899-1517-E2DB-8443-B6F16C1A5A2B}"/>
                      </a:ext>
                    </a:extLst>
                  </p:cNvPr>
                  <p:cNvCxnSpPr/>
                  <p:nvPr/>
                </p:nvCxnSpPr>
                <p:spPr>
                  <a:xfrm>
                    <a:off x="6793613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群組 136">
                <a:extLst>
                  <a:ext uri="{FF2B5EF4-FFF2-40B4-BE49-F238E27FC236}">
                    <a16:creationId xmlns:a16="http://schemas.microsoft.com/office/drawing/2014/main" id="{EC2E0025-B625-3D95-0C06-897BBBEA363C}"/>
                  </a:ext>
                </a:extLst>
              </p:cNvPr>
              <p:cNvGrpSpPr/>
              <p:nvPr/>
            </p:nvGrpSpPr>
            <p:grpSpPr>
              <a:xfrm>
                <a:off x="5975301" y="745633"/>
                <a:ext cx="1139188" cy="1139188"/>
                <a:chOff x="6077236" y="437603"/>
                <a:chExt cx="1139188" cy="1139188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35641DF4-E21C-DE79-50B8-715B291A5487}"/>
                    </a:ext>
                  </a:extLst>
                </p:cNvPr>
                <p:cNvSpPr/>
                <p:nvPr/>
              </p:nvSpPr>
              <p:spPr>
                <a:xfrm>
                  <a:off x="6077236" y="437603"/>
                  <a:ext cx="1139188" cy="113918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1" name="橢圓 120">
                  <a:extLst>
                    <a:ext uri="{FF2B5EF4-FFF2-40B4-BE49-F238E27FC236}">
                      <a16:creationId xmlns:a16="http://schemas.microsoft.com/office/drawing/2014/main" id="{7BBD6FA1-6340-79D0-E4CE-B1A46D4E6602}"/>
                    </a:ext>
                  </a:extLst>
                </p:cNvPr>
                <p:cNvSpPr/>
                <p:nvPr/>
              </p:nvSpPr>
              <p:spPr>
                <a:xfrm>
                  <a:off x="6171901" y="530488"/>
                  <a:ext cx="953418" cy="953418"/>
                </a:xfrm>
                <a:prstGeom prst="ellipse">
                  <a:avLst/>
                </a:prstGeom>
                <a:gradFill>
                  <a:gsLst>
                    <a:gs pos="9000">
                      <a:schemeClr val="bg1">
                        <a:lumMod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  <a:gs pos="92000">
                      <a:schemeClr val="bg2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cxnSp>
            <p:nvCxnSpPr>
              <p:cNvPr id="139" name="直線接點 138">
                <a:extLst>
                  <a:ext uri="{FF2B5EF4-FFF2-40B4-BE49-F238E27FC236}">
                    <a16:creationId xmlns:a16="http://schemas.microsoft.com/office/drawing/2014/main" id="{DFC47BD5-C3F8-10C9-CE1B-9ED0A35D3B4B}"/>
                  </a:ext>
                </a:extLst>
              </p:cNvPr>
              <p:cNvCxnSpPr/>
              <p:nvPr/>
            </p:nvCxnSpPr>
            <p:spPr>
              <a:xfrm>
                <a:off x="6544895" y="919175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>
                <a:extLst>
                  <a:ext uri="{FF2B5EF4-FFF2-40B4-BE49-F238E27FC236}">
                    <a16:creationId xmlns:a16="http://schemas.microsoft.com/office/drawing/2014/main" id="{48CB9559-102D-343A-3781-C59082B7D730}"/>
                  </a:ext>
                </a:extLst>
              </p:cNvPr>
              <p:cNvCxnSpPr/>
              <p:nvPr/>
            </p:nvCxnSpPr>
            <p:spPr>
              <a:xfrm>
                <a:off x="6549920" y="1594571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>
                <a:extLst>
                  <a:ext uri="{FF2B5EF4-FFF2-40B4-BE49-F238E27FC236}">
                    <a16:creationId xmlns:a16="http://schemas.microsoft.com/office/drawing/2014/main" id="{02250E34-D610-4FF9-6F45-E1AB72F267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05990" y="1259675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>
                <a:extLst>
                  <a:ext uri="{FF2B5EF4-FFF2-40B4-BE49-F238E27FC236}">
                    <a16:creationId xmlns:a16="http://schemas.microsoft.com/office/drawing/2014/main" id="{4BE13DE3-15C7-3195-C267-92A8D15B34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94017" y="1259675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>
                <a:extLst>
                  <a:ext uri="{FF2B5EF4-FFF2-40B4-BE49-F238E27FC236}">
                    <a16:creationId xmlns:a16="http://schemas.microsoft.com/office/drawing/2014/main" id="{8AD7CC67-198C-1762-3568-7F324AE49A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300823" y="1502619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>
                <a:extLst>
                  <a:ext uri="{FF2B5EF4-FFF2-40B4-BE49-F238E27FC236}">
                    <a16:creationId xmlns:a16="http://schemas.microsoft.com/office/drawing/2014/main" id="{12987288-54B0-B2F7-72FB-8BC122D72C3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799183" y="1023435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>
                <a:extLst>
                  <a:ext uri="{FF2B5EF4-FFF2-40B4-BE49-F238E27FC236}">
                    <a16:creationId xmlns:a16="http://schemas.microsoft.com/office/drawing/2014/main" id="{F26DE16A-3E7A-26C2-5368-A8CE6A4DBDC8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6300823" y="1028509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57E2A0A0-8F7F-564F-0C77-C9E12F9E5A48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6799183" y="1473277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20855869-969C-924E-F2E5-E6726CC26E69}"/>
                  </a:ext>
                </a:extLst>
              </p:cNvPr>
              <p:cNvSpPr/>
              <p:nvPr/>
            </p:nvSpPr>
            <p:spPr>
              <a:xfrm>
                <a:off x="6491500" y="1250683"/>
                <a:ext cx="118663" cy="118663"/>
              </a:xfrm>
              <a:prstGeom prst="ellipse">
                <a:avLst/>
              </a:prstGeom>
              <a:solidFill>
                <a:srgbClr val="941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1" name="三角形 150">
                <a:extLst>
                  <a:ext uri="{FF2B5EF4-FFF2-40B4-BE49-F238E27FC236}">
                    <a16:creationId xmlns:a16="http://schemas.microsoft.com/office/drawing/2014/main" id="{FE3A6BEC-AA53-0501-6928-2CEFAB2DF536}"/>
                  </a:ext>
                </a:extLst>
              </p:cNvPr>
              <p:cNvSpPr/>
              <p:nvPr/>
            </p:nvSpPr>
            <p:spPr>
              <a:xfrm rot="1980000">
                <a:off x="6591314" y="1095157"/>
                <a:ext cx="64701" cy="219787"/>
              </a:xfrm>
              <a:prstGeom prst="triangle">
                <a:avLst/>
              </a:prstGeom>
              <a:solidFill>
                <a:srgbClr val="941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橢圓 151">
                <a:extLst>
                  <a:ext uri="{FF2B5EF4-FFF2-40B4-BE49-F238E27FC236}">
                    <a16:creationId xmlns:a16="http://schemas.microsoft.com/office/drawing/2014/main" id="{14BDE183-716E-77F0-AAB6-A4745C78A0EA}"/>
                  </a:ext>
                </a:extLst>
              </p:cNvPr>
              <p:cNvSpPr/>
              <p:nvPr/>
            </p:nvSpPr>
            <p:spPr>
              <a:xfrm>
                <a:off x="6526357" y="128476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4" name="圓角矩形 153">
                <a:extLst>
                  <a:ext uri="{FF2B5EF4-FFF2-40B4-BE49-F238E27FC236}">
                    <a16:creationId xmlns:a16="http://schemas.microsoft.com/office/drawing/2014/main" id="{89C8754D-09C5-671B-8B52-FB7D49A449D8}"/>
                  </a:ext>
                </a:extLst>
              </p:cNvPr>
              <p:cNvSpPr/>
              <p:nvPr/>
            </p:nvSpPr>
            <p:spPr>
              <a:xfrm>
                <a:off x="6297881" y="431762"/>
                <a:ext cx="484455" cy="2408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5" name="圓角矩形 154">
                <a:extLst>
                  <a:ext uri="{FF2B5EF4-FFF2-40B4-BE49-F238E27FC236}">
                    <a16:creationId xmlns:a16="http://schemas.microsoft.com/office/drawing/2014/main" id="{B2C8792A-4C00-E87D-0347-CEF34EE4B03E}"/>
                  </a:ext>
                </a:extLst>
              </p:cNvPr>
              <p:cNvSpPr/>
              <p:nvPr/>
            </p:nvSpPr>
            <p:spPr>
              <a:xfrm>
                <a:off x="6328136" y="470621"/>
                <a:ext cx="420663" cy="165259"/>
              </a:xfrm>
              <a:prstGeom prst="round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6" name="圓角矩形 155">
                <a:extLst>
                  <a:ext uri="{FF2B5EF4-FFF2-40B4-BE49-F238E27FC236}">
                    <a16:creationId xmlns:a16="http://schemas.microsoft.com/office/drawing/2014/main" id="{44E49C9B-647A-D901-1132-23BBF2B55571}"/>
                  </a:ext>
                </a:extLst>
              </p:cNvPr>
              <p:cNvSpPr/>
              <p:nvPr/>
            </p:nvSpPr>
            <p:spPr>
              <a:xfrm>
                <a:off x="6441036" y="570912"/>
                <a:ext cx="194400" cy="6496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2124546-5F14-D9B6-6ABD-F8CB21189FEB}"/>
                </a:ext>
              </a:extLst>
            </p:cNvPr>
            <p:cNvSpPr txBox="1"/>
            <p:nvPr/>
          </p:nvSpPr>
          <p:spPr>
            <a:xfrm>
              <a:off x="1836336" y="3625749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Myriad Pro" panose="020B0503030403020204" pitchFamily="34" charset="0"/>
                </a:rPr>
                <a:t>ToF</a:t>
              </a:r>
              <a:endParaRPr kumimoji="1" lang="zh-TW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98" name="手繪多邊形 97">
              <a:extLst>
                <a:ext uri="{FF2B5EF4-FFF2-40B4-BE49-F238E27FC236}">
                  <a16:creationId xmlns:a16="http://schemas.microsoft.com/office/drawing/2014/main" id="{B51FB27D-B01A-97AC-D351-B54450A71594}"/>
                </a:ext>
              </a:extLst>
            </p:cNvPr>
            <p:cNvSpPr/>
            <p:nvPr/>
          </p:nvSpPr>
          <p:spPr>
            <a:xfrm>
              <a:off x="2633423" y="1445880"/>
              <a:ext cx="680065" cy="1716088"/>
            </a:xfrm>
            <a:custGeom>
              <a:avLst/>
              <a:gdLst>
                <a:gd name="connsiteX0" fmla="*/ 0 w 483219"/>
                <a:gd name="connsiteY0" fmla="*/ 2834558 h 2834558"/>
                <a:gd name="connsiteX1" fmla="*/ 74341 w 483219"/>
                <a:gd name="connsiteY1" fmla="*/ 2611534 h 2834558"/>
                <a:gd name="connsiteX2" fmla="*/ 111512 w 483219"/>
                <a:gd name="connsiteY2" fmla="*/ 1994500 h 2834558"/>
                <a:gd name="connsiteX3" fmla="*/ 141249 w 483219"/>
                <a:gd name="connsiteY3" fmla="*/ 559709 h 2834558"/>
                <a:gd name="connsiteX4" fmla="*/ 156117 w 483219"/>
                <a:gd name="connsiteY4" fmla="*/ 91358 h 2834558"/>
                <a:gd name="connsiteX5" fmla="*/ 208156 w 483219"/>
                <a:gd name="connsiteY5" fmla="*/ 61622 h 2834558"/>
                <a:gd name="connsiteX6" fmla="*/ 260195 w 483219"/>
                <a:gd name="connsiteY6" fmla="*/ 760431 h 2834558"/>
                <a:gd name="connsiteX7" fmla="*/ 341971 w 483219"/>
                <a:gd name="connsiteY7" fmla="*/ 2143183 h 2834558"/>
                <a:gd name="connsiteX8" fmla="*/ 446049 w 483219"/>
                <a:gd name="connsiteY8" fmla="*/ 2745348 h 2834558"/>
                <a:gd name="connsiteX9" fmla="*/ 483219 w 483219"/>
                <a:gd name="connsiteY9" fmla="*/ 2760217 h 2834558"/>
                <a:gd name="connsiteX0" fmla="*/ 0 w 530221"/>
                <a:gd name="connsiteY0" fmla="*/ 2834558 h 2834558"/>
                <a:gd name="connsiteX1" fmla="*/ 74341 w 530221"/>
                <a:gd name="connsiteY1" fmla="*/ 2611534 h 2834558"/>
                <a:gd name="connsiteX2" fmla="*/ 111512 w 530221"/>
                <a:gd name="connsiteY2" fmla="*/ 1994500 h 2834558"/>
                <a:gd name="connsiteX3" fmla="*/ 141249 w 530221"/>
                <a:gd name="connsiteY3" fmla="*/ 559709 h 2834558"/>
                <a:gd name="connsiteX4" fmla="*/ 156117 w 530221"/>
                <a:gd name="connsiteY4" fmla="*/ 91358 h 2834558"/>
                <a:gd name="connsiteX5" fmla="*/ 208156 w 530221"/>
                <a:gd name="connsiteY5" fmla="*/ 61622 h 2834558"/>
                <a:gd name="connsiteX6" fmla="*/ 260195 w 530221"/>
                <a:gd name="connsiteY6" fmla="*/ 760431 h 2834558"/>
                <a:gd name="connsiteX7" fmla="*/ 341971 w 530221"/>
                <a:gd name="connsiteY7" fmla="*/ 2143183 h 2834558"/>
                <a:gd name="connsiteX8" fmla="*/ 446049 w 530221"/>
                <a:gd name="connsiteY8" fmla="*/ 2745348 h 2834558"/>
                <a:gd name="connsiteX9" fmla="*/ 530221 w 530221"/>
                <a:gd name="connsiteY9" fmla="*/ 2832856 h 2834558"/>
                <a:gd name="connsiteX0" fmla="*/ 0 w 607133"/>
                <a:gd name="connsiteY0" fmla="*/ 2834558 h 2875585"/>
                <a:gd name="connsiteX1" fmla="*/ 74341 w 607133"/>
                <a:gd name="connsiteY1" fmla="*/ 2611534 h 2875585"/>
                <a:gd name="connsiteX2" fmla="*/ 111512 w 607133"/>
                <a:gd name="connsiteY2" fmla="*/ 1994500 h 2875585"/>
                <a:gd name="connsiteX3" fmla="*/ 141249 w 607133"/>
                <a:gd name="connsiteY3" fmla="*/ 559709 h 2875585"/>
                <a:gd name="connsiteX4" fmla="*/ 156117 w 607133"/>
                <a:gd name="connsiteY4" fmla="*/ 91358 h 2875585"/>
                <a:gd name="connsiteX5" fmla="*/ 208156 w 607133"/>
                <a:gd name="connsiteY5" fmla="*/ 61622 h 2875585"/>
                <a:gd name="connsiteX6" fmla="*/ 260195 w 607133"/>
                <a:gd name="connsiteY6" fmla="*/ 760431 h 2875585"/>
                <a:gd name="connsiteX7" fmla="*/ 341971 w 607133"/>
                <a:gd name="connsiteY7" fmla="*/ 2143183 h 2875585"/>
                <a:gd name="connsiteX8" fmla="*/ 446049 w 607133"/>
                <a:gd name="connsiteY8" fmla="*/ 2745348 h 2875585"/>
                <a:gd name="connsiteX9" fmla="*/ 607133 w 607133"/>
                <a:gd name="connsiteY9" fmla="*/ 2875585 h 2875585"/>
                <a:gd name="connsiteX0" fmla="*/ 0 w 628497"/>
                <a:gd name="connsiteY0" fmla="*/ 2834558 h 2884131"/>
                <a:gd name="connsiteX1" fmla="*/ 74341 w 628497"/>
                <a:gd name="connsiteY1" fmla="*/ 2611534 h 2884131"/>
                <a:gd name="connsiteX2" fmla="*/ 111512 w 628497"/>
                <a:gd name="connsiteY2" fmla="*/ 1994500 h 2884131"/>
                <a:gd name="connsiteX3" fmla="*/ 141249 w 628497"/>
                <a:gd name="connsiteY3" fmla="*/ 559709 h 2884131"/>
                <a:gd name="connsiteX4" fmla="*/ 156117 w 628497"/>
                <a:gd name="connsiteY4" fmla="*/ 91358 h 2884131"/>
                <a:gd name="connsiteX5" fmla="*/ 208156 w 628497"/>
                <a:gd name="connsiteY5" fmla="*/ 61622 h 2884131"/>
                <a:gd name="connsiteX6" fmla="*/ 260195 w 628497"/>
                <a:gd name="connsiteY6" fmla="*/ 760431 h 2884131"/>
                <a:gd name="connsiteX7" fmla="*/ 341971 w 628497"/>
                <a:gd name="connsiteY7" fmla="*/ 2143183 h 2884131"/>
                <a:gd name="connsiteX8" fmla="*/ 446049 w 628497"/>
                <a:gd name="connsiteY8" fmla="*/ 2745348 h 2884131"/>
                <a:gd name="connsiteX9" fmla="*/ 628497 w 628497"/>
                <a:gd name="connsiteY9" fmla="*/ 2884131 h 2884131"/>
                <a:gd name="connsiteX0" fmla="*/ 0 w 628497"/>
                <a:gd name="connsiteY0" fmla="*/ 2834558 h 2884131"/>
                <a:gd name="connsiteX1" fmla="*/ 74341 w 628497"/>
                <a:gd name="connsiteY1" fmla="*/ 2611534 h 2884131"/>
                <a:gd name="connsiteX2" fmla="*/ 111512 w 628497"/>
                <a:gd name="connsiteY2" fmla="*/ 1994500 h 2884131"/>
                <a:gd name="connsiteX3" fmla="*/ 141249 w 628497"/>
                <a:gd name="connsiteY3" fmla="*/ 559709 h 2884131"/>
                <a:gd name="connsiteX4" fmla="*/ 156117 w 628497"/>
                <a:gd name="connsiteY4" fmla="*/ 91358 h 2884131"/>
                <a:gd name="connsiteX5" fmla="*/ 208156 w 628497"/>
                <a:gd name="connsiteY5" fmla="*/ 61622 h 2884131"/>
                <a:gd name="connsiteX6" fmla="*/ 260195 w 628497"/>
                <a:gd name="connsiteY6" fmla="*/ 760431 h 2884131"/>
                <a:gd name="connsiteX7" fmla="*/ 341971 w 628497"/>
                <a:gd name="connsiteY7" fmla="*/ 2143183 h 2884131"/>
                <a:gd name="connsiteX8" fmla="*/ 446049 w 628497"/>
                <a:gd name="connsiteY8" fmla="*/ 2745348 h 2884131"/>
                <a:gd name="connsiteX9" fmla="*/ 628497 w 628497"/>
                <a:gd name="connsiteY9" fmla="*/ 2884131 h 2884131"/>
                <a:gd name="connsiteX0" fmla="*/ 0 w 931873"/>
                <a:gd name="connsiteY0" fmla="*/ 2834558 h 2901223"/>
                <a:gd name="connsiteX1" fmla="*/ 74341 w 931873"/>
                <a:gd name="connsiteY1" fmla="*/ 2611534 h 2901223"/>
                <a:gd name="connsiteX2" fmla="*/ 111512 w 931873"/>
                <a:gd name="connsiteY2" fmla="*/ 1994500 h 2901223"/>
                <a:gd name="connsiteX3" fmla="*/ 141249 w 931873"/>
                <a:gd name="connsiteY3" fmla="*/ 559709 h 2901223"/>
                <a:gd name="connsiteX4" fmla="*/ 156117 w 931873"/>
                <a:gd name="connsiteY4" fmla="*/ 91358 h 2901223"/>
                <a:gd name="connsiteX5" fmla="*/ 208156 w 931873"/>
                <a:gd name="connsiteY5" fmla="*/ 61622 h 2901223"/>
                <a:gd name="connsiteX6" fmla="*/ 260195 w 931873"/>
                <a:gd name="connsiteY6" fmla="*/ 760431 h 2901223"/>
                <a:gd name="connsiteX7" fmla="*/ 341971 w 931873"/>
                <a:gd name="connsiteY7" fmla="*/ 2143183 h 2901223"/>
                <a:gd name="connsiteX8" fmla="*/ 446049 w 931873"/>
                <a:gd name="connsiteY8" fmla="*/ 2745348 h 2901223"/>
                <a:gd name="connsiteX9" fmla="*/ 931873 w 931873"/>
                <a:gd name="connsiteY9" fmla="*/ 2901223 h 2901223"/>
                <a:gd name="connsiteX0" fmla="*/ 0 w 931873"/>
                <a:gd name="connsiteY0" fmla="*/ 2834558 h 2901223"/>
                <a:gd name="connsiteX1" fmla="*/ 74341 w 931873"/>
                <a:gd name="connsiteY1" fmla="*/ 2611534 h 2901223"/>
                <a:gd name="connsiteX2" fmla="*/ 111512 w 931873"/>
                <a:gd name="connsiteY2" fmla="*/ 1994500 h 2901223"/>
                <a:gd name="connsiteX3" fmla="*/ 141249 w 931873"/>
                <a:gd name="connsiteY3" fmla="*/ 559709 h 2901223"/>
                <a:gd name="connsiteX4" fmla="*/ 156117 w 931873"/>
                <a:gd name="connsiteY4" fmla="*/ 91358 h 2901223"/>
                <a:gd name="connsiteX5" fmla="*/ 208156 w 931873"/>
                <a:gd name="connsiteY5" fmla="*/ 61622 h 2901223"/>
                <a:gd name="connsiteX6" fmla="*/ 260195 w 931873"/>
                <a:gd name="connsiteY6" fmla="*/ 760431 h 2901223"/>
                <a:gd name="connsiteX7" fmla="*/ 341971 w 931873"/>
                <a:gd name="connsiteY7" fmla="*/ 2143183 h 2901223"/>
                <a:gd name="connsiteX8" fmla="*/ 446049 w 931873"/>
                <a:gd name="connsiteY8" fmla="*/ 2745348 h 2901223"/>
                <a:gd name="connsiteX9" fmla="*/ 931873 w 931873"/>
                <a:gd name="connsiteY9" fmla="*/ 2901223 h 2901223"/>
                <a:gd name="connsiteX0" fmla="*/ 0 w 1013058"/>
                <a:gd name="connsiteY0" fmla="*/ 2902925 h 2902925"/>
                <a:gd name="connsiteX1" fmla="*/ 155526 w 1013058"/>
                <a:gd name="connsiteY1" fmla="*/ 2611534 h 2902925"/>
                <a:gd name="connsiteX2" fmla="*/ 192697 w 1013058"/>
                <a:gd name="connsiteY2" fmla="*/ 1994500 h 2902925"/>
                <a:gd name="connsiteX3" fmla="*/ 222434 w 1013058"/>
                <a:gd name="connsiteY3" fmla="*/ 559709 h 2902925"/>
                <a:gd name="connsiteX4" fmla="*/ 237302 w 1013058"/>
                <a:gd name="connsiteY4" fmla="*/ 91358 h 2902925"/>
                <a:gd name="connsiteX5" fmla="*/ 289341 w 1013058"/>
                <a:gd name="connsiteY5" fmla="*/ 61622 h 2902925"/>
                <a:gd name="connsiteX6" fmla="*/ 341380 w 1013058"/>
                <a:gd name="connsiteY6" fmla="*/ 760431 h 2902925"/>
                <a:gd name="connsiteX7" fmla="*/ 423156 w 1013058"/>
                <a:gd name="connsiteY7" fmla="*/ 2143183 h 2902925"/>
                <a:gd name="connsiteX8" fmla="*/ 527234 w 1013058"/>
                <a:gd name="connsiteY8" fmla="*/ 2745348 h 2902925"/>
                <a:gd name="connsiteX9" fmla="*/ 1013058 w 1013058"/>
                <a:gd name="connsiteY9" fmla="*/ 2901223 h 2902925"/>
                <a:gd name="connsiteX0" fmla="*/ 0 w 929930"/>
                <a:gd name="connsiteY0" fmla="*/ 2916780 h 2916780"/>
                <a:gd name="connsiteX1" fmla="*/ 72398 w 929930"/>
                <a:gd name="connsiteY1" fmla="*/ 2611534 h 2916780"/>
                <a:gd name="connsiteX2" fmla="*/ 109569 w 929930"/>
                <a:gd name="connsiteY2" fmla="*/ 1994500 h 2916780"/>
                <a:gd name="connsiteX3" fmla="*/ 139306 w 929930"/>
                <a:gd name="connsiteY3" fmla="*/ 559709 h 2916780"/>
                <a:gd name="connsiteX4" fmla="*/ 154174 w 929930"/>
                <a:gd name="connsiteY4" fmla="*/ 91358 h 2916780"/>
                <a:gd name="connsiteX5" fmla="*/ 206213 w 929930"/>
                <a:gd name="connsiteY5" fmla="*/ 61622 h 2916780"/>
                <a:gd name="connsiteX6" fmla="*/ 258252 w 929930"/>
                <a:gd name="connsiteY6" fmla="*/ 760431 h 2916780"/>
                <a:gd name="connsiteX7" fmla="*/ 340028 w 929930"/>
                <a:gd name="connsiteY7" fmla="*/ 2143183 h 2916780"/>
                <a:gd name="connsiteX8" fmla="*/ 444106 w 929930"/>
                <a:gd name="connsiteY8" fmla="*/ 2745348 h 2916780"/>
                <a:gd name="connsiteX9" fmla="*/ 929930 w 929930"/>
                <a:gd name="connsiteY9" fmla="*/ 2901223 h 2916780"/>
                <a:gd name="connsiteX0" fmla="*/ 0 w 929930"/>
                <a:gd name="connsiteY0" fmla="*/ 2916780 h 2916780"/>
                <a:gd name="connsiteX1" fmla="*/ 72398 w 929930"/>
                <a:gd name="connsiteY1" fmla="*/ 2611534 h 2916780"/>
                <a:gd name="connsiteX2" fmla="*/ 109569 w 929930"/>
                <a:gd name="connsiteY2" fmla="*/ 1994500 h 2916780"/>
                <a:gd name="connsiteX3" fmla="*/ 139306 w 929930"/>
                <a:gd name="connsiteY3" fmla="*/ 559709 h 2916780"/>
                <a:gd name="connsiteX4" fmla="*/ 154174 w 929930"/>
                <a:gd name="connsiteY4" fmla="*/ 91358 h 2916780"/>
                <a:gd name="connsiteX5" fmla="*/ 206213 w 929930"/>
                <a:gd name="connsiteY5" fmla="*/ 61622 h 2916780"/>
                <a:gd name="connsiteX6" fmla="*/ 258252 w 929930"/>
                <a:gd name="connsiteY6" fmla="*/ 760431 h 2916780"/>
                <a:gd name="connsiteX7" fmla="*/ 340028 w 929930"/>
                <a:gd name="connsiteY7" fmla="*/ 2143183 h 2916780"/>
                <a:gd name="connsiteX8" fmla="*/ 492597 w 929930"/>
                <a:gd name="connsiteY8" fmla="*/ 2773057 h 2916780"/>
                <a:gd name="connsiteX9" fmla="*/ 929930 w 929930"/>
                <a:gd name="connsiteY9" fmla="*/ 2901223 h 2916780"/>
                <a:gd name="connsiteX0" fmla="*/ 0 w 929930"/>
                <a:gd name="connsiteY0" fmla="*/ 2916780 h 2916780"/>
                <a:gd name="connsiteX1" fmla="*/ 72398 w 929930"/>
                <a:gd name="connsiteY1" fmla="*/ 2611534 h 2916780"/>
                <a:gd name="connsiteX2" fmla="*/ 109569 w 929930"/>
                <a:gd name="connsiteY2" fmla="*/ 1994500 h 2916780"/>
                <a:gd name="connsiteX3" fmla="*/ 139306 w 929930"/>
                <a:gd name="connsiteY3" fmla="*/ 559709 h 2916780"/>
                <a:gd name="connsiteX4" fmla="*/ 154174 w 929930"/>
                <a:gd name="connsiteY4" fmla="*/ 91358 h 2916780"/>
                <a:gd name="connsiteX5" fmla="*/ 206213 w 929930"/>
                <a:gd name="connsiteY5" fmla="*/ 61622 h 2916780"/>
                <a:gd name="connsiteX6" fmla="*/ 258252 w 929930"/>
                <a:gd name="connsiteY6" fmla="*/ 760431 h 2916780"/>
                <a:gd name="connsiteX7" fmla="*/ 340028 w 929930"/>
                <a:gd name="connsiteY7" fmla="*/ 2143183 h 2916780"/>
                <a:gd name="connsiteX8" fmla="*/ 492597 w 929930"/>
                <a:gd name="connsiteY8" fmla="*/ 2773057 h 2916780"/>
                <a:gd name="connsiteX9" fmla="*/ 929930 w 929930"/>
                <a:gd name="connsiteY9" fmla="*/ 2901223 h 2916780"/>
                <a:gd name="connsiteX0" fmla="*/ 0 w 929930"/>
                <a:gd name="connsiteY0" fmla="*/ 2916780 h 2916780"/>
                <a:gd name="connsiteX1" fmla="*/ 72398 w 929930"/>
                <a:gd name="connsiteY1" fmla="*/ 2611534 h 2916780"/>
                <a:gd name="connsiteX2" fmla="*/ 109569 w 929930"/>
                <a:gd name="connsiteY2" fmla="*/ 1994500 h 2916780"/>
                <a:gd name="connsiteX3" fmla="*/ 139306 w 929930"/>
                <a:gd name="connsiteY3" fmla="*/ 559709 h 2916780"/>
                <a:gd name="connsiteX4" fmla="*/ 154174 w 929930"/>
                <a:gd name="connsiteY4" fmla="*/ 91358 h 2916780"/>
                <a:gd name="connsiteX5" fmla="*/ 206213 w 929930"/>
                <a:gd name="connsiteY5" fmla="*/ 61622 h 2916780"/>
                <a:gd name="connsiteX6" fmla="*/ 258252 w 929930"/>
                <a:gd name="connsiteY6" fmla="*/ 760431 h 2916780"/>
                <a:gd name="connsiteX7" fmla="*/ 340028 w 929930"/>
                <a:gd name="connsiteY7" fmla="*/ 2143183 h 2916780"/>
                <a:gd name="connsiteX8" fmla="*/ 519178 w 929930"/>
                <a:gd name="connsiteY8" fmla="*/ 2778373 h 2916780"/>
                <a:gd name="connsiteX9" fmla="*/ 929930 w 929930"/>
                <a:gd name="connsiteY9" fmla="*/ 2901223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519178 w 642851"/>
                <a:gd name="connsiteY8" fmla="*/ 2778373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519178 w 642851"/>
                <a:gd name="connsiteY8" fmla="*/ 2778373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455383 w 642851"/>
                <a:gd name="connsiteY8" fmla="*/ 2714578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455383 w 642851"/>
                <a:gd name="connsiteY8" fmla="*/ 2714578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455383 w 642851"/>
                <a:gd name="connsiteY8" fmla="*/ 2714578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450067 w 642851"/>
                <a:gd name="connsiteY8" fmla="*/ 2767741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450067 w 642851"/>
                <a:gd name="connsiteY8" fmla="*/ 2767741 h 2916780"/>
                <a:gd name="connsiteX9" fmla="*/ 642851 w 642851"/>
                <a:gd name="connsiteY9" fmla="*/ 2885274 h 2916780"/>
                <a:gd name="connsiteX0" fmla="*/ 0 w 680065"/>
                <a:gd name="connsiteY0" fmla="*/ 2916780 h 2927804"/>
                <a:gd name="connsiteX1" fmla="*/ 72398 w 680065"/>
                <a:gd name="connsiteY1" fmla="*/ 2611534 h 2927804"/>
                <a:gd name="connsiteX2" fmla="*/ 109569 w 680065"/>
                <a:gd name="connsiteY2" fmla="*/ 1994500 h 2927804"/>
                <a:gd name="connsiteX3" fmla="*/ 139306 w 680065"/>
                <a:gd name="connsiteY3" fmla="*/ 559709 h 2927804"/>
                <a:gd name="connsiteX4" fmla="*/ 154174 w 680065"/>
                <a:gd name="connsiteY4" fmla="*/ 91358 h 2927804"/>
                <a:gd name="connsiteX5" fmla="*/ 206213 w 680065"/>
                <a:gd name="connsiteY5" fmla="*/ 61622 h 2927804"/>
                <a:gd name="connsiteX6" fmla="*/ 258252 w 680065"/>
                <a:gd name="connsiteY6" fmla="*/ 760431 h 2927804"/>
                <a:gd name="connsiteX7" fmla="*/ 340028 w 680065"/>
                <a:gd name="connsiteY7" fmla="*/ 2143183 h 2927804"/>
                <a:gd name="connsiteX8" fmla="*/ 450067 w 680065"/>
                <a:gd name="connsiteY8" fmla="*/ 2767741 h 2927804"/>
                <a:gd name="connsiteX9" fmla="*/ 680065 w 680065"/>
                <a:gd name="connsiteY9" fmla="*/ 2927804 h 2927804"/>
                <a:gd name="connsiteX0" fmla="*/ 0 w 680065"/>
                <a:gd name="connsiteY0" fmla="*/ 2916780 h 2927804"/>
                <a:gd name="connsiteX1" fmla="*/ 72398 w 680065"/>
                <a:gd name="connsiteY1" fmla="*/ 2611534 h 2927804"/>
                <a:gd name="connsiteX2" fmla="*/ 109569 w 680065"/>
                <a:gd name="connsiteY2" fmla="*/ 1994500 h 2927804"/>
                <a:gd name="connsiteX3" fmla="*/ 139306 w 680065"/>
                <a:gd name="connsiteY3" fmla="*/ 559709 h 2927804"/>
                <a:gd name="connsiteX4" fmla="*/ 154174 w 680065"/>
                <a:gd name="connsiteY4" fmla="*/ 91358 h 2927804"/>
                <a:gd name="connsiteX5" fmla="*/ 206213 w 680065"/>
                <a:gd name="connsiteY5" fmla="*/ 61622 h 2927804"/>
                <a:gd name="connsiteX6" fmla="*/ 258252 w 680065"/>
                <a:gd name="connsiteY6" fmla="*/ 760431 h 2927804"/>
                <a:gd name="connsiteX7" fmla="*/ 340028 w 680065"/>
                <a:gd name="connsiteY7" fmla="*/ 2143183 h 2927804"/>
                <a:gd name="connsiteX8" fmla="*/ 450067 w 680065"/>
                <a:gd name="connsiteY8" fmla="*/ 2767741 h 2927804"/>
                <a:gd name="connsiteX9" fmla="*/ 680065 w 680065"/>
                <a:gd name="connsiteY9" fmla="*/ 2927804 h 2927804"/>
                <a:gd name="connsiteX0" fmla="*/ 0 w 680065"/>
                <a:gd name="connsiteY0" fmla="*/ 2916780 h 2927804"/>
                <a:gd name="connsiteX1" fmla="*/ 72398 w 680065"/>
                <a:gd name="connsiteY1" fmla="*/ 2611534 h 2927804"/>
                <a:gd name="connsiteX2" fmla="*/ 109569 w 680065"/>
                <a:gd name="connsiteY2" fmla="*/ 1994500 h 2927804"/>
                <a:gd name="connsiteX3" fmla="*/ 139306 w 680065"/>
                <a:gd name="connsiteY3" fmla="*/ 559709 h 2927804"/>
                <a:gd name="connsiteX4" fmla="*/ 154174 w 680065"/>
                <a:gd name="connsiteY4" fmla="*/ 91358 h 2927804"/>
                <a:gd name="connsiteX5" fmla="*/ 206213 w 680065"/>
                <a:gd name="connsiteY5" fmla="*/ 61622 h 2927804"/>
                <a:gd name="connsiteX6" fmla="*/ 258252 w 680065"/>
                <a:gd name="connsiteY6" fmla="*/ 760431 h 2927804"/>
                <a:gd name="connsiteX7" fmla="*/ 340028 w 680065"/>
                <a:gd name="connsiteY7" fmla="*/ 2143183 h 2927804"/>
                <a:gd name="connsiteX8" fmla="*/ 434118 w 680065"/>
                <a:gd name="connsiteY8" fmla="*/ 2810271 h 2927804"/>
                <a:gd name="connsiteX9" fmla="*/ 680065 w 680065"/>
                <a:gd name="connsiteY9" fmla="*/ 2927804 h 2927804"/>
                <a:gd name="connsiteX0" fmla="*/ 0 w 680065"/>
                <a:gd name="connsiteY0" fmla="*/ 2916780 h 2927804"/>
                <a:gd name="connsiteX1" fmla="*/ 72398 w 680065"/>
                <a:gd name="connsiteY1" fmla="*/ 2611534 h 2927804"/>
                <a:gd name="connsiteX2" fmla="*/ 109569 w 680065"/>
                <a:gd name="connsiteY2" fmla="*/ 1994500 h 2927804"/>
                <a:gd name="connsiteX3" fmla="*/ 139306 w 680065"/>
                <a:gd name="connsiteY3" fmla="*/ 559709 h 2927804"/>
                <a:gd name="connsiteX4" fmla="*/ 154174 w 680065"/>
                <a:gd name="connsiteY4" fmla="*/ 91358 h 2927804"/>
                <a:gd name="connsiteX5" fmla="*/ 206213 w 680065"/>
                <a:gd name="connsiteY5" fmla="*/ 61622 h 2927804"/>
                <a:gd name="connsiteX6" fmla="*/ 258252 w 680065"/>
                <a:gd name="connsiteY6" fmla="*/ 760431 h 2927804"/>
                <a:gd name="connsiteX7" fmla="*/ 340028 w 680065"/>
                <a:gd name="connsiteY7" fmla="*/ 2143183 h 2927804"/>
                <a:gd name="connsiteX8" fmla="*/ 434118 w 680065"/>
                <a:gd name="connsiteY8" fmla="*/ 2810271 h 2927804"/>
                <a:gd name="connsiteX9" fmla="*/ 680065 w 680065"/>
                <a:gd name="connsiteY9" fmla="*/ 2927804 h 292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0065" h="2927804">
                  <a:moveTo>
                    <a:pt x="0" y="2916780"/>
                  </a:moveTo>
                  <a:cubicBezTo>
                    <a:pt x="27878" y="2875273"/>
                    <a:pt x="54136" y="2765247"/>
                    <a:pt x="72398" y="2611534"/>
                  </a:cubicBezTo>
                  <a:cubicBezTo>
                    <a:pt x="90660" y="2457821"/>
                    <a:pt x="98418" y="2336471"/>
                    <a:pt x="109569" y="1994500"/>
                  </a:cubicBezTo>
                  <a:cubicBezTo>
                    <a:pt x="120720" y="1652529"/>
                    <a:pt x="131872" y="876899"/>
                    <a:pt x="139306" y="559709"/>
                  </a:cubicBezTo>
                  <a:cubicBezTo>
                    <a:pt x="146740" y="242519"/>
                    <a:pt x="143023" y="174372"/>
                    <a:pt x="154174" y="91358"/>
                  </a:cubicBezTo>
                  <a:cubicBezTo>
                    <a:pt x="165325" y="8344"/>
                    <a:pt x="188867" y="-49890"/>
                    <a:pt x="206213" y="61622"/>
                  </a:cubicBezTo>
                  <a:cubicBezTo>
                    <a:pt x="223559" y="173134"/>
                    <a:pt x="235950" y="413504"/>
                    <a:pt x="258252" y="760431"/>
                  </a:cubicBezTo>
                  <a:cubicBezTo>
                    <a:pt x="280554" y="1107358"/>
                    <a:pt x="310717" y="1801543"/>
                    <a:pt x="340028" y="2143183"/>
                  </a:cubicBezTo>
                  <a:cubicBezTo>
                    <a:pt x="369339" y="2484823"/>
                    <a:pt x="410577" y="2707432"/>
                    <a:pt x="434118" y="2810271"/>
                  </a:cubicBezTo>
                  <a:cubicBezTo>
                    <a:pt x="487836" y="2887124"/>
                    <a:pt x="524086" y="2879767"/>
                    <a:pt x="680065" y="292780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567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8BB1F361-B426-3632-4E59-3353AE556CBB}"/>
              </a:ext>
            </a:extLst>
          </p:cNvPr>
          <p:cNvGrpSpPr/>
          <p:nvPr/>
        </p:nvGrpSpPr>
        <p:grpSpPr>
          <a:xfrm>
            <a:off x="2227809" y="706582"/>
            <a:ext cx="9343506" cy="5270269"/>
            <a:chOff x="2227809" y="706582"/>
            <a:chExt cx="9343506" cy="5270269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6722CEAC-8B4C-818F-39CE-D06D240D88FA}"/>
                </a:ext>
              </a:extLst>
            </p:cNvPr>
            <p:cNvSpPr/>
            <p:nvPr/>
          </p:nvSpPr>
          <p:spPr>
            <a:xfrm flipH="1">
              <a:off x="2227809" y="706582"/>
              <a:ext cx="9343506" cy="5270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800" dirty="0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B4994C3B-2BC2-22BD-ECF0-E97A4C0D4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r="21179" b="16637"/>
            <a:stretch/>
          </p:blipFill>
          <p:spPr>
            <a:xfrm flipH="1">
              <a:off x="2234598" y="2952768"/>
              <a:ext cx="4395518" cy="3024081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639E3D5-9ED7-EDD1-BC68-B6AEC6AF5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9326718" y="4006773"/>
              <a:ext cx="1321772" cy="1321772"/>
            </a:xfrm>
            <a:prstGeom prst="rect">
              <a:avLst/>
            </a:prstGeom>
          </p:spPr>
        </p:pic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217B3E55-9D75-9D49-2FC9-7CDB3C2D78BA}"/>
                </a:ext>
              </a:extLst>
            </p:cNvPr>
            <p:cNvGrpSpPr/>
            <p:nvPr/>
          </p:nvGrpSpPr>
          <p:grpSpPr>
            <a:xfrm flipH="1">
              <a:off x="4152321" y="3196364"/>
              <a:ext cx="710123" cy="395416"/>
              <a:chOff x="5527616" y="2516820"/>
              <a:chExt cx="710123" cy="395416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2803532B-9FBE-CCAC-121B-161C1D4F3EA0}"/>
                  </a:ext>
                </a:extLst>
              </p:cNvPr>
              <p:cNvGrpSpPr/>
              <p:nvPr/>
            </p:nvGrpSpPr>
            <p:grpSpPr>
              <a:xfrm>
                <a:off x="5892506" y="2530072"/>
                <a:ext cx="345233" cy="382164"/>
                <a:chOff x="5290457" y="3494317"/>
                <a:chExt cx="345233" cy="382164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FE5139C1-A645-3101-D94D-A912BF486A79}"/>
                    </a:ext>
                  </a:extLst>
                </p:cNvPr>
                <p:cNvSpPr/>
                <p:nvPr/>
              </p:nvSpPr>
              <p:spPr>
                <a:xfrm>
                  <a:off x="5290457" y="3531248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7A5B05"/>
                    </a:gs>
                    <a:gs pos="23000">
                      <a:srgbClr val="906B02"/>
                    </a:gs>
                    <a:gs pos="41000">
                      <a:schemeClr val="accent4">
                        <a:lumMod val="67000"/>
                      </a:schemeClr>
                    </a:gs>
                    <a:gs pos="67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FA186601-C4F0-C98E-4CEC-4429FDBCB343}"/>
                    </a:ext>
                  </a:extLst>
                </p:cNvPr>
                <p:cNvSpPr txBox="1"/>
                <p:nvPr/>
              </p:nvSpPr>
              <p:spPr>
                <a:xfrm>
                  <a:off x="5318642" y="3494317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Minion Pro" panose="02040503050201020203" pitchFamily="18" charset="0"/>
                    </a:rPr>
                    <a:t>ν</a:t>
                  </a:r>
                  <a:endParaRPr kumimoji="1" lang="zh-TW" altLang="en-US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914534CB-2ED5-81BD-8E35-F8FDA6F16E27}"/>
                  </a:ext>
                </a:extLst>
              </p:cNvPr>
              <p:cNvGrpSpPr/>
              <p:nvPr/>
            </p:nvGrpSpPr>
            <p:grpSpPr>
              <a:xfrm>
                <a:off x="5527616" y="2516820"/>
                <a:ext cx="345233" cy="395416"/>
                <a:chOff x="5499681" y="4136541"/>
                <a:chExt cx="345233" cy="395416"/>
              </a:xfrm>
            </p:grpSpPr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D54639B0-2E56-AEAF-3F41-1ECB5E1382CC}"/>
                    </a:ext>
                  </a:extLst>
                </p:cNvPr>
                <p:cNvSpPr/>
                <p:nvPr/>
              </p:nvSpPr>
              <p:spPr>
                <a:xfrm>
                  <a:off x="5499681" y="4186724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chemeClr val="bg1">
                        <a:lumMod val="85000"/>
                      </a:schemeClr>
                    </a:gs>
                    <a:gs pos="5100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49465B90-351B-41A0-01F6-54A7A025FB70}"/>
                    </a:ext>
                  </a:extLst>
                </p:cNvPr>
                <p:cNvSpPr txBox="1"/>
                <p:nvPr/>
              </p:nvSpPr>
              <p:spPr>
                <a:xfrm>
                  <a:off x="5528668" y="4136541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bg1">
                          <a:lumMod val="95000"/>
                        </a:schemeClr>
                      </a:solidFill>
                      <a:latin typeface="Minion Pro" panose="02040503050201020203" pitchFamily="18" charset="0"/>
                    </a:rPr>
                    <a:t>χ</a:t>
                  </a:r>
                  <a:endParaRPr kumimoji="1" lang="zh-TW" altLang="en-US" i="1" dirty="0">
                    <a:solidFill>
                      <a:schemeClr val="bg1">
                        <a:lumMod val="95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4E382987-730E-847A-45C3-BBFCB06DCA13}"/>
                </a:ext>
              </a:extLst>
            </p:cNvPr>
            <p:cNvGrpSpPr/>
            <p:nvPr/>
          </p:nvGrpSpPr>
          <p:grpSpPr>
            <a:xfrm flipH="1">
              <a:off x="6988560" y="3501093"/>
              <a:ext cx="710123" cy="395416"/>
              <a:chOff x="5527616" y="2516820"/>
              <a:chExt cx="710123" cy="395416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904F43AC-136D-C69E-46EF-6036A31167C4}"/>
                  </a:ext>
                </a:extLst>
              </p:cNvPr>
              <p:cNvGrpSpPr/>
              <p:nvPr/>
            </p:nvGrpSpPr>
            <p:grpSpPr>
              <a:xfrm>
                <a:off x="5892506" y="2530072"/>
                <a:ext cx="345233" cy="382164"/>
                <a:chOff x="5290457" y="3494317"/>
                <a:chExt cx="345233" cy="382164"/>
              </a:xfrm>
            </p:grpSpPr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BBA6EC52-C2FA-14E4-D331-CD1B214A782B}"/>
                    </a:ext>
                  </a:extLst>
                </p:cNvPr>
                <p:cNvSpPr/>
                <p:nvPr/>
              </p:nvSpPr>
              <p:spPr>
                <a:xfrm>
                  <a:off x="5290457" y="3531248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7A5B05"/>
                    </a:gs>
                    <a:gs pos="23000">
                      <a:srgbClr val="906B02"/>
                    </a:gs>
                    <a:gs pos="41000">
                      <a:schemeClr val="accent4">
                        <a:lumMod val="67000"/>
                      </a:schemeClr>
                    </a:gs>
                    <a:gs pos="67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FCE486A2-BCD3-9C31-49FF-84E98359B24E}"/>
                    </a:ext>
                  </a:extLst>
                </p:cNvPr>
                <p:cNvSpPr txBox="1"/>
                <p:nvPr/>
              </p:nvSpPr>
              <p:spPr>
                <a:xfrm>
                  <a:off x="5318642" y="3494317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Minion Pro" panose="02040503050201020203" pitchFamily="18" charset="0"/>
                    </a:rPr>
                    <a:t>ν</a:t>
                  </a:r>
                  <a:endParaRPr kumimoji="1" lang="zh-TW" altLang="en-US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D3E2295A-F7EB-BF7C-0F70-4D1F8DAD8B11}"/>
                  </a:ext>
                </a:extLst>
              </p:cNvPr>
              <p:cNvGrpSpPr/>
              <p:nvPr/>
            </p:nvGrpSpPr>
            <p:grpSpPr>
              <a:xfrm>
                <a:off x="5527616" y="2516820"/>
                <a:ext cx="345233" cy="395416"/>
                <a:chOff x="5499681" y="4136541"/>
                <a:chExt cx="345233" cy="395416"/>
              </a:xfrm>
            </p:grpSpPr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736DFE4E-DDA2-EA43-7B14-D53E640163B4}"/>
                    </a:ext>
                  </a:extLst>
                </p:cNvPr>
                <p:cNvSpPr/>
                <p:nvPr/>
              </p:nvSpPr>
              <p:spPr>
                <a:xfrm>
                  <a:off x="5499681" y="4186724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chemeClr val="bg1">
                        <a:lumMod val="85000"/>
                      </a:schemeClr>
                    </a:gs>
                    <a:gs pos="5100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2701AFC2-3D10-708C-DAC0-8E8B22618249}"/>
                    </a:ext>
                  </a:extLst>
                </p:cNvPr>
                <p:cNvSpPr txBox="1"/>
                <p:nvPr/>
              </p:nvSpPr>
              <p:spPr>
                <a:xfrm>
                  <a:off x="5528668" y="4136541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bg1">
                          <a:lumMod val="95000"/>
                        </a:schemeClr>
                      </a:solidFill>
                      <a:latin typeface="Minion Pro" panose="02040503050201020203" pitchFamily="18" charset="0"/>
                    </a:rPr>
                    <a:t>χ</a:t>
                  </a:r>
                  <a:endParaRPr kumimoji="1" lang="zh-TW" altLang="en-US" i="1" dirty="0">
                    <a:solidFill>
                      <a:schemeClr val="bg1">
                        <a:lumMod val="95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CE08DF79-5C9B-FF10-0859-F7E001253A2B}"/>
                </a:ext>
              </a:extLst>
            </p:cNvPr>
            <p:cNvGrpSpPr/>
            <p:nvPr/>
          </p:nvGrpSpPr>
          <p:grpSpPr>
            <a:xfrm flipH="1">
              <a:off x="8379023" y="3870425"/>
              <a:ext cx="710123" cy="395416"/>
              <a:chOff x="5527616" y="2516820"/>
              <a:chExt cx="710123" cy="395416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0C5E14F6-E790-306F-4DD9-CD10AB5C6222}"/>
                  </a:ext>
                </a:extLst>
              </p:cNvPr>
              <p:cNvGrpSpPr/>
              <p:nvPr/>
            </p:nvGrpSpPr>
            <p:grpSpPr>
              <a:xfrm>
                <a:off x="5892506" y="2530072"/>
                <a:ext cx="345233" cy="382164"/>
                <a:chOff x="5290457" y="3494317"/>
                <a:chExt cx="345233" cy="382164"/>
              </a:xfrm>
            </p:grpSpPr>
            <p:sp>
              <p:nvSpPr>
                <p:cNvPr id="56" name="橢圓 55">
                  <a:extLst>
                    <a:ext uri="{FF2B5EF4-FFF2-40B4-BE49-F238E27FC236}">
                      <a16:creationId xmlns:a16="http://schemas.microsoft.com/office/drawing/2014/main" id="{94647451-35C0-1717-8DDD-B8657CCB610B}"/>
                    </a:ext>
                  </a:extLst>
                </p:cNvPr>
                <p:cNvSpPr/>
                <p:nvPr/>
              </p:nvSpPr>
              <p:spPr>
                <a:xfrm>
                  <a:off x="5290457" y="3531248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8000">
                      <a:srgbClr val="7A5B05"/>
                    </a:gs>
                    <a:gs pos="23000">
                      <a:srgbClr val="906B02"/>
                    </a:gs>
                    <a:gs pos="41000">
                      <a:schemeClr val="accent4">
                        <a:lumMod val="67000"/>
                      </a:schemeClr>
                    </a:gs>
                    <a:gs pos="67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B105759E-B930-956A-AAD9-69ECAAEE76CB}"/>
                    </a:ext>
                  </a:extLst>
                </p:cNvPr>
                <p:cNvSpPr txBox="1"/>
                <p:nvPr/>
              </p:nvSpPr>
              <p:spPr>
                <a:xfrm>
                  <a:off x="5318642" y="3494317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Minion Pro" panose="02040503050201020203" pitchFamily="18" charset="0"/>
                    </a:rPr>
                    <a:t>ν</a:t>
                  </a:r>
                  <a:endParaRPr kumimoji="1" lang="zh-TW" altLang="en-US" i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8AAE44FC-0D5C-7641-0990-8FE22EFC5022}"/>
                  </a:ext>
                </a:extLst>
              </p:cNvPr>
              <p:cNvGrpSpPr/>
              <p:nvPr/>
            </p:nvGrpSpPr>
            <p:grpSpPr>
              <a:xfrm>
                <a:off x="5527616" y="2516820"/>
                <a:ext cx="345233" cy="395416"/>
                <a:chOff x="5499681" y="4136541"/>
                <a:chExt cx="345233" cy="395416"/>
              </a:xfrm>
            </p:grpSpPr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3362FA55-42DE-49BF-7174-9F5A9166DCBE}"/>
                    </a:ext>
                  </a:extLst>
                </p:cNvPr>
                <p:cNvSpPr/>
                <p:nvPr/>
              </p:nvSpPr>
              <p:spPr>
                <a:xfrm>
                  <a:off x="5499681" y="4186724"/>
                  <a:ext cx="345233" cy="345233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chemeClr val="bg1">
                        <a:lumMod val="85000"/>
                      </a:schemeClr>
                    </a:gs>
                    <a:gs pos="5100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9EF97958-8146-1554-DE5E-66A3EEC922F2}"/>
                    </a:ext>
                  </a:extLst>
                </p:cNvPr>
                <p:cNvSpPr txBox="1"/>
                <p:nvPr/>
              </p:nvSpPr>
              <p:spPr>
                <a:xfrm>
                  <a:off x="5528668" y="4136541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i="1" dirty="0" err="1">
                      <a:solidFill>
                        <a:schemeClr val="bg1">
                          <a:lumMod val="95000"/>
                        </a:schemeClr>
                      </a:solidFill>
                      <a:latin typeface="Minion Pro" panose="02040503050201020203" pitchFamily="18" charset="0"/>
                    </a:rPr>
                    <a:t>χ</a:t>
                  </a:r>
                  <a:endParaRPr kumimoji="1" lang="zh-TW" altLang="en-US" i="1" dirty="0">
                    <a:solidFill>
                      <a:schemeClr val="bg1">
                        <a:lumMod val="95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</p:grpSp>
        </p:grp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18D3C72E-2CFF-A6A1-AA2D-6E61C68F3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2089" y="3600971"/>
              <a:ext cx="222955" cy="1025232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箭頭接點 62">
              <a:extLst>
                <a:ext uri="{FF2B5EF4-FFF2-40B4-BE49-F238E27FC236}">
                  <a16:creationId xmlns:a16="http://schemas.microsoft.com/office/drawing/2014/main" id="{1D8B34B4-39F1-160B-7E65-A24ECBEF5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081" y="3809292"/>
              <a:ext cx="2911956" cy="81341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箭頭接點 64">
              <a:extLst>
                <a:ext uri="{FF2B5EF4-FFF2-40B4-BE49-F238E27FC236}">
                  <a16:creationId xmlns:a16="http://schemas.microsoft.com/office/drawing/2014/main" id="{87804619-F751-DF91-B610-76F59B9BB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558" y="4134209"/>
              <a:ext cx="4331590" cy="525424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箭頭接點 69">
              <a:extLst>
                <a:ext uri="{FF2B5EF4-FFF2-40B4-BE49-F238E27FC236}">
                  <a16:creationId xmlns:a16="http://schemas.microsoft.com/office/drawing/2014/main" id="{6B1F1A08-1EC2-7863-0158-ACC0A427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057558" y="4667659"/>
              <a:ext cx="5349728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733C2C29-CD72-FC4A-D049-491A42644300}"/>
                </a:ext>
              </a:extLst>
            </p:cNvPr>
            <p:cNvGrpSpPr/>
            <p:nvPr/>
          </p:nvGrpSpPr>
          <p:grpSpPr>
            <a:xfrm flipH="1">
              <a:off x="6506738" y="4458050"/>
              <a:ext cx="345233" cy="382164"/>
              <a:chOff x="5290457" y="3494317"/>
              <a:chExt cx="345233" cy="382164"/>
            </a:xfrm>
          </p:grpSpPr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F73C20CB-CBF8-0361-E204-08278A5A1F47}"/>
                  </a:ext>
                </a:extLst>
              </p:cNvPr>
              <p:cNvSpPr/>
              <p:nvPr/>
            </p:nvSpPr>
            <p:spPr>
              <a:xfrm>
                <a:off x="5290457" y="3531248"/>
                <a:ext cx="345233" cy="345233"/>
              </a:xfrm>
              <a:prstGeom prst="ellipse">
                <a:avLst/>
              </a:prstGeom>
              <a:gradFill flip="none" rotWithShape="1">
                <a:gsLst>
                  <a:gs pos="8000">
                    <a:srgbClr val="7A5B05"/>
                  </a:gs>
                  <a:gs pos="23000">
                    <a:srgbClr val="906B02"/>
                  </a:gs>
                  <a:gs pos="41000">
                    <a:schemeClr val="accent4">
                      <a:lumMod val="67000"/>
                    </a:schemeClr>
                  </a:gs>
                  <a:gs pos="67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6A5DD87F-CAA6-4698-BD0E-F6C3BA97F7B2}"/>
                  </a:ext>
                </a:extLst>
              </p:cNvPr>
              <p:cNvSpPr txBox="1"/>
              <p:nvPr/>
            </p:nvSpPr>
            <p:spPr>
              <a:xfrm>
                <a:off x="5318642" y="34943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i="1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Minion Pro" panose="02040503050201020203" pitchFamily="18" charset="0"/>
                  </a:rPr>
                  <a:t>ν</a:t>
                </a:r>
                <a:endParaRPr kumimoji="1" lang="zh-TW" altLang="en-US" i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Minion Pro" panose="02040503050201020203" pitchFamily="18" charset="0"/>
                </a:endParaRPr>
              </a:p>
            </p:txBody>
          </p:sp>
        </p:grpSp>
        <p:cxnSp>
          <p:nvCxnSpPr>
            <p:cNvPr id="84" name="直線箭頭接點 83">
              <a:extLst>
                <a:ext uri="{FF2B5EF4-FFF2-40B4-BE49-F238E27FC236}">
                  <a16:creationId xmlns:a16="http://schemas.microsoft.com/office/drawing/2014/main" id="{2C7AF41D-8360-ED2C-E459-557666BF2AF2}"/>
                </a:ext>
              </a:extLst>
            </p:cNvPr>
            <p:cNvCxnSpPr>
              <a:cxnSpLocks/>
            </p:cNvCxnSpPr>
            <p:nvPr/>
          </p:nvCxnSpPr>
          <p:spPr>
            <a:xfrm>
              <a:off x="4876938" y="3419569"/>
              <a:ext cx="4530348" cy="1203133"/>
            </a:xfrm>
            <a:prstGeom prst="straightConnector1">
              <a:avLst/>
            </a:prstGeom>
            <a:ln w="22225">
              <a:solidFill>
                <a:schemeClr val="bg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箭頭接點 87">
              <a:extLst>
                <a:ext uri="{FF2B5EF4-FFF2-40B4-BE49-F238E27FC236}">
                  <a16:creationId xmlns:a16="http://schemas.microsoft.com/office/drawing/2014/main" id="{48D07B55-625F-0B30-E85C-3712534F3A38}"/>
                </a:ext>
              </a:extLst>
            </p:cNvPr>
            <p:cNvCxnSpPr>
              <a:cxnSpLocks/>
            </p:cNvCxnSpPr>
            <p:nvPr/>
          </p:nvCxnSpPr>
          <p:spPr>
            <a:xfrm>
              <a:off x="7708014" y="3751886"/>
              <a:ext cx="1681865" cy="824828"/>
            </a:xfrm>
            <a:prstGeom prst="straightConnector1">
              <a:avLst/>
            </a:prstGeom>
            <a:ln w="22225">
              <a:solidFill>
                <a:schemeClr val="bg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箭頭接點 89">
              <a:extLst>
                <a:ext uri="{FF2B5EF4-FFF2-40B4-BE49-F238E27FC236}">
                  <a16:creationId xmlns:a16="http://schemas.microsoft.com/office/drawing/2014/main" id="{F709495D-1553-61D7-EF8F-AB3B77BD6FC2}"/>
                </a:ext>
              </a:extLst>
            </p:cNvPr>
            <p:cNvCxnSpPr>
              <a:cxnSpLocks/>
            </p:cNvCxnSpPr>
            <p:nvPr/>
          </p:nvCxnSpPr>
          <p:spPr>
            <a:xfrm>
              <a:off x="9088152" y="4129739"/>
              <a:ext cx="337283" cy="418982"/>
            </a:xfrm>
            <a:prstGeom prst="straightConnector1">
              <a:avLst/>
            </a:prstGeom>
            <a:ln w="22225">
              <a:solidFill>
                <a:schemeClr val="bg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群組 156">
              <a:extLst>
                <a:ext uri="{FF2B5EF4-FFF2-40B4-BE49-F238E27FC236}">
                  <a16:creationId xmlns:a16="http://schemas.microsoft.com/office/drawing/2014/main" id="{1E5C0B03-2B00-731F-DA83-13E107FEE7B2}"/>
                </a:ext>
              </a:extLst>
            </p:cNvPr>
            <p:cNvGrpSpPr/>
            <p:nvPr/>
          </p:nvGrpSpPr>
          <p:grpSpPr>
            <a:xfrm flipH="1">
              <a:off x="10660670" y="2666853"/>
              <a:ext cx="528732" cy="580326"/>
              <a:chOff x="5836167" y="431762"/>
              <a:chExt cx="1323875" cy="1453059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E1E7F78B-664F-4EC7-9D7A-6235CA9B7887}"/>
                  </a:ext>
                </a:extLst>
              </p:cNvPr>
              <p:cNvSpPr/>
              <p:nvPr/>
            </p:nvSpPr>
            <p:spPr>
              <a:xfrm>
                <a:off x="6441834" y="470622"/>
                <a:ext cx="195075" cy="2949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375C766D-55A2-DE77-3372-FBB23C5D3375}"/>
                  </a:ext>
                </a:extLst>
              </p:cNvPr>
              <p:cNvGrpSpPr/>
              <p:nvPr/>
            </p:nvGrpSpPr>
            <p:grpSpPr>
              <a:xfrm>
                <a:off x="5836167" y="708702"/>
                <a:ext cx="294124" cy="226400"/>
                <a:chOff x="4881892" y="434934"/>
                <a:chExt cx="294124" cy="226400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119DC6CE-33EC-33EB-5911-C9B2C0D378E5}"/>
                    </a:ext>
                  </a:extLst>
                </p:cNvPr>
                <p:cNvSpPr/>
                <p:nvPr/>
              </p:nvSpPr>
              <p:spPr>
                <a:xfrm rot="-2700000">
                  <a:off x="5072247" y="522752"/>
                  <a:ext cx="103769" cy="1385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127" name="群組 126">
                  <a:extLst>
                    <a:ext uri="{FF2B5EF4-FFF2-40B4-BE49-F238E27FC236}">
                      <a16:creationId xmlns:a16="http://schemas.microsoft.com/office/drawing/2014/main" id="{B7D9726D-47C9-5555-FC28-E7F63B5C7837}"/>
                    </a:ext>
                  </a:extLst>
                </p:cNvPr>
                <p:cNvGrpSpPr/>
                <p:nvPr/>
              </p:nvGrpSpPr>
              <p:grpSpPr>
                <a:xfrm rot="-2700000">
                  <a:off x="4881892" y="434934"/>
                  <a:ext cx="291082" cy="126014"/>
                  <a:chOff x="6566556" y="628893"/>
                  <a:chExt cx="291082" cy="154172"/>
                </a:xfrm>
              </p:grpSpPr>
              <p:sp>
                <p:nvSpPr>
                  <p:cNvPr id="122" name="圓角矩形 121">
                    <a:extLst>
                      <a:ext uri="{FF2B5EF4-FFF2-40B4-BE49-F238E27FC236}">
                        <a16:creationId xmlns:a16="http://schemas.microsoft.com/office/drawing/2014/main" id="{BDC8265E-15FC-901D-B85F-50FAC35BC754}"/>
                      </a:ext>
                    </a:extLst>
                  </p:cNvPr>
                  <p:cNvSpPr/>
                  <p:nvPr/>
                </p:nvSpPr>
                <p:spPr>
                  <a:xfrm>
                    <a:off x="6566556" y="628893"/>
                    <a:ext cx="291082" cy="154172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24" name="直線接點 123">
                    <a:extLst>
                      <a:ext uri="{FF2B5EF4-FFF2-40B4-BE49-F238E27FC236}">
                        <a16:creationId xmlns:a16="http://schemas.microsoft.com/office/drawing/2014/main" id="{ECFB88CB-1D55-3836-D7F2-32D99534E62A}"/>
                      </a:ext>
                    </a:extLst>
                  </p:cNvPr>
                  <p:cNvCxnSpPr/>
                  <p:nvPr/>
                </p:nvCxnSpPr>
                <p:spPr>
                  <a:xfrm>
                    <a:off x="6634716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>
                    <a:extLst>
                      <a:ext uri="{FF2B5EF4-FFF2-40B4-BE49-F238E27FC236}">
                        <a16:creationId xmlns:a16="http://schemas.microsoft.com/office/drawing/2014/main" id="{4CE28CCB-7962-A6F8-5A9F-E6EFD821672E}"/>
                      </a:ext>
                    </a:extLst>
                  </p:cNvPr>
                  <p:cNvCxnSpPr/>
                  <p:nvPr/>
                </p:nvCxnSpPr>
                <p:spPr>
                  <a:xfrm>
                    <a:off x="6715641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F0853F3A-A7DD-2628-10B4-D0E7199E3597}"/>
                      </a:ext>
                    </a:extLst>
                  </p:cNvPr>
                  <p:cNvCxnSpPr/>
                  <p:nvPr/>
                </p:nvCxnSpPr>
                <p:spPr>
                  <a:xfrm>
                    <a:off x="6793613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0" name="群組 129">
                <a:extLst>
                  <a:ext uri="{FF2B5EF4-FFF2-40B4-BE49-F238E27FC236}">
                    <a16:creationId xmlns:a16="http://schemas.microsoft.com/office/drawing/2014/main" id="{201F894F-4516-35E3-2B72-23AB974B22FC}"/>
                  </a:ext>
                </a:extLst>
              </p:cNvPr>
              <p:cNvGrpSpPr/>
              <p:nvPr/>
            </p:nvGrpSpPr>
            <p:grpSpPr>
              <a:xfrm rot="5400000">
                <a:off x="6899780" y="652268"/>
                <a:ext cx="294124" cy="226400"/>
                <a:chOff x="4881892" y="434934"/>
                <a:chExt cx="294124" cy="226400"/>
              </a:xfrm>
            </p:grpSpPr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622C1819-22F2-8F53-BE44-D7E2435A5B17}"/>
                    </a:ext>
                  </a:extLst>
                </p:cNvPr>
                <p:cNvSpPr/>
                <p:nvPr/>
              </p:nvSpPr>
              <p:spPr>
                <a:xfrm rot="-2700000">
                  <a:off x="5072247" y="522752"/>
                  <a:ext cx="103769" cy="1385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132" name="群組 131">
                  <a:extLst>
                    <a:ext uri="{FF2B5EF4-FFF2-40B4-BE49-F238E27FC236}">
                      <a16:creationId xmlns:a16="http://schemas.microsoft.com/office/drawing/2014/main" id="{0DDB9846-42E1-AB85-56FD-C31395C00497}"/>
                    </a:ext>
                  </a:extLst>
                </p:cNvPr>
                <p:cNvGrpSpPr/>
                <p:nvPr/>
              </p:nvGrpSpPr>
              <p:grpSpPr>
                <a:xfrm rot="-2700000">
                  <a:off x="4881892" y="434934"/>
                  <a:ext cx="291082" cy="126014"/>
                  <a:chOff x="6566556" y="628893"/>
                  <a:chExt cx="291082" cy="154172"/>
                </a:xfrm>
              </p:grpSpPr>
              <p:sp>
                <p:nvSpPr>
                  <p:cNvPr id="133" name="圓角矩形 132">
                    <a:extLst>
                      <a:ext uri="{FF2B5EF4-FFF2-40B4-BE49-F238E27FC236}">
                        <a16:creationId xmlns:a16="http://schemas.microsoft.com/office/drawing/2014/main" id="{39B3D4ED-2BDD-FBD4-5E8A-6A6764C0CD01}"/>
                      </a:ext>
                    </a:extLst>
                  </p:cNvPr>
                  <p:cNvSpPr/>
                  <p:nvPr/>
                </p:nvSpPr>
                <p:spPr>
                  <a:xfrm>
                    <a:off x="6566556" y="628893"/>
                    <a:ext cx="291082" cy="154172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cxnSp>
                <p:nvCxnSpPr>
                  <p:cNvPr id="134" name="直線接點 133">
                    <a:extLst>
                      <a:ext uri="{FF2B5EF4-FFF2-40B4-BE49-F238E27FC236}">
                        <a16:creationId xmlns:a16="http://schemas.microsoft.com/office/drawing/2014/main" id="{96B2A461-C316-2BBA-E33D-25EFAAD8480A}"/>
                      </a:ext>
                    </a:extLst>
                  </p:cNvPr>
                  <p:cNvCxnSpPr/>
                  <p:nvPr/>
                </p:nvCxnSpPr>
                <p:spPr>
                  <a:xfrm>
                    <a:off x="6634716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線接點 134">
                    <a:extLst>
                      <a:ext uri="{FF2B5EF4-FFF2-40B4-BE49-F238E27FC236}">
                        <a16:creationId xmlns:a16="http://schemas.microsoft.com/office/drawing/2014/main" id="{15CC3B19-5C9D-5135-D122-E6139A86F573}"/>
                      </a:ext>
                    </a:extLst>
                  </p:cNvPr>
                  <p:cNvCxnSpPr/>
                  <p:nvPr/>
                </p:nvCxnSpPr>
                <p:spPr>
                  <a:xfrm>
                    <a:off x="6715641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線接點 135">
                    <a:extLst>
                      <a:ext uri="{FF2B5EF4-FFF2-40B4-BE49-F238E27FC236}">
                        <a16:creationId xmlns:a16="http://schemas.microsoft.com/office/drawing/2014/main" id="{893FD899-1517-E2DB-8443-B6F16C1A5A2B}"/>
                      </a:ext>
                    </a:extLst>
                  </p:cNvPr>
                  <p:cNvCxnSpPr/>
                  <p:nvPr/>
                </p:nvCxnSpPr>
                <p:spPr>
                  <a:xfrm>
                    <a:off x="6793613" y="645628"/>
                    <a:ext cx="0" cy="120702"/>
                  </a:xfrm>
                  <a:prstGeom prst="line">
                    <a:avLst/>
                  </a:prstGeom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群組 136">
                <a:extLst>
                  <a:ext uri="{FF2B5EF4-FFF2-40B4-BE49-F238E27FC236}">
                    <a16:creationId xmlns:a16="http://schemas.microsoft.com/office/drawing/2014/main" id="{EC2E0025-B625-3D95-0C06-897BBBEA363C}"/>
                  </a:ext>
                </a:extLst>
              </p:cNvPr>
              <p:cNvGrpSpPr/>
              <p:nvPr/>
            </p:nvGrpSpPr>
            <p:grpSpPr>
              <a:xfrm>
                <a:off x="5975301" y="745633"/>
                <a:ext cx="1139188" cy="1139188"/>
                <a:chOff x="6077236" y="437603"/>
                <a:chExt cx="1139188" cy="1139188"/>
              </a:xfrm>
            </p:grpSpPr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35641DF4-E21C-DE79-50B8-715B291A5487}"/>
                    </a:ext>
                  </a:extLst>
                </p:cNvPr>
                <p:cNvSpPr/>
                <p:nvPr/>
              </p:nvSpPr>
              <p:spPr>
                <a:xfrm>
                  <a:off x="6077236" y="437603"/>
                  <a:ext cx="1139188" cy="1139188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21" name="橢圓 120">
                  <a:extLst>
                    <a:ext uri="{FF2B5EF4-FFF2-40B4-BE49-F238E27FC236}">
                      <a16:creationId xmlns:a16="http://schemas.microsoft.com/office/drawing/2014/main" id="{7BBD6FA1-6340-79D0-E4CE-B1A46D4E6602}"/>
                    </a:ext>
                  </a:extLst>
                </p:cNvPr>
                <p:cNvSpPr/>
                <p:nvPr/>
              </p:nvSpPr>
              <p:spPr>
                <a:xfrm>
                  <a:off x="6171901" y="530488"/>
                  <a:ext cx="953418" cy="953418"/>
                </a:xfrm>
                <a:prstGeom prst="ellipse">
                  <a:avLst/>
                </a:prstGeom>
                <a:gradFill>
                  <a:gsLst>
                    <a:gs pos="9000">
                      <a:schemeClr val="bg1">
                        <a:lumMod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  <a:gs pos="92000">
                      <a:schemeClr val="bg2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cxnSp>
            <p:nvCxnSpPr>
              <p:cNvPr id="139" name="直線接點 138">
                <a:extLst>
                  <a:ext uri="{FF2B5EF4-FFF2-40B4-BE49-F238E27FC236}">
                    <a16:creationId xmlns:a16="http://schemas.microsoft.com/office/drawing/2014/main" id="{DFC47BD5-C3F8-10C9-CE1B-9ED0A35D3B4B}"/>
                  </a:ext>
                </a:extLst>
              </p:cNvPr>
              <p:cNvCxnSpPr/>
              <p:nvPr/>
            </p:nvCxnSpPr>
            <p:spPr>
              <a:xfrm>
                <a:off x="6544895" y="919175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>
                <a:extLst>
                  <a:ext uri="{FF2B5EF4-FFF2-40B4-BE49-F238E27FC236}">
                    <a16:creationId xmlns:a16="http://schemas.microsoft.com/office/drawing/2014/main" id="{48CB9559-102D-343A-3781-C59082B7D730}"/>
                  </a:ext>
                </a:extLst>
              </p:cNvPr>
              <p:cNvCxnSpPr/>
              <p:nvPr/>
            </p:nvCxnSpPr>
            <p:spPr>
              <a:xfrm>
                <a:off x="6549920" y="1594571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>
                <a:extLst>
                  <a:ext uri="{FF2B5EF4-FFF2-40B4-BE49-F238E27FC236}">
                    <a16:creationId xmlns:a16="http://schemas.microsoft.com/office/drawing/2014/main" id="{02250E34-D610-4FF9-6F45-E1AB72F267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05990" y="1259675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>
                <a:extLst>
                  <a:ext uri="{FF2B5EF4-FFF2-40B4-BE49-F238E27FC236}">
                    <a16:creationId xmlns:a16="http://schemas.microsoft.com/office/drawing/2014/main" id="{4BE13DE3-15C7-3195-C267-92A8D15B34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94017" y="1259675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>
                <a:extLst>
                  <a:ext uri="{FF2B5EF4-FFF2-40B4-BE49-F238E27FC236}">
                    <a16:creationId xmlns:a16="http://schemas.microsoft.com/office/drawing/2014/main" id="{8AD7CC67-198C-1762-3568-7F324AE49A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300823" y="1502619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接點 144">
                <a:extLst>
                  <a:ext uri="{FF2B5EF4-FFF2-40B4-BE49-F238E27FC236}">
                    <a16:creationId xmlns:a16="http://schemas.microsoft.com/office/drawing/2014/main" id="{12987288-54B0-B2F7-72FB-8BC122D72C3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6799183" y="1023435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>
                <a:extLst>
                  <a:ext uri="{FF2B5EF4-FFF2-40B4-BE49-F238E27FC236}">
                    <a16:creationId xmlns:a16="http://schemas.microsoft.com/office/drawing/2014/main" id="{F26DE16A-3E7A-26C2-5368-A8CE6A4DBDC8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6300823" y="1028509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57E2A0A0-8F7F-564F-0C77-C9E12F9E5A48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6799183" y="1473277"/>
                <a:ext cx="0" cy="111104"/>
              </a:xfrm>
              <a:prstGeom prst="line">
                <a:avLst/>
              </a:prstGeom>
              <a:ln w="317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20855869-969C-924E-F2E5-E6726CC26E69}"/>
                  </a:ext>
                </a:extLst>
              </p:cNvPr>
              <p:cNvSpPr/>
              <p:nvPr/>
            </p:nvSpPr>
            <p:spPr>
              <a:xfrm>
                <a:off x="6491500" y="1250683"/>
                <a:ext cx="118663" cy="118663"/>
              </a:xfrm>
              <a:prstGeom prst="ellipse">
                <a:avLst/>
              </a:prstGeom>
              <a:solidFill>
                <a:srgbClr val="941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1" name="三角形 150">
                <a:extLst>
                  <a:ext uri="{FF2B5EF4-FFF2-40B4-BE49-F238E27FC236}">
                    <a16:creationId xmlns:a16="http://schemas.microsoft.com/office/drawing/2014/main" id="{FE3A6BEC-AA53-0501-6928-2CEFAB2DF536}"/>
                  </a:ext>
                </a:extLst>
              </p:cNvPr>
              <p:cNvSpPr/>
              <p:nvPr/>
            </p:nvSpPr>
            <p:spPr>
              <a:xfrm rot="1980000">
                <a:off x="6591314" y="1095157"/>
                <a:ext cx="64701" cy="219787"/>
              </a:xfrm>
              <a:prstGeom prst="triangle">
                <a:avLst/>
              </a:prstGeom>
              <a:solidFill>
                <a:srgbClr val="941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2" name="橢圓 151">
                <a:extLst>
                  <a:ext uri="{FF2B5EF4-FFF2-40B4-BE49-F238E27FC236}">
                    <a16:creationId xmlns:a16="http://schemas.microsoft.com/office/drawing/2014/main" id="{14BDE183-716E-77F0-AAB6-A4745C78A0EA}"/>
                  </a:ext>
                </a:extLst>
              </p:cNvPr>
              <p:cNvSpPr/>
              <p:nvPr/>
            </p:nvSpPr>
            <p:spPr>
              <a:xfrm>
                <a:off x="6526357" y="128476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4" name="圓角矩形 153">
                <a:extLst>
                  <a:ext uri="{FF2B5EF4-FFF2-40B4-BE49-F238E27FC236}">
                    <a16:creationId xmlns:a16="http://schemas.microsoft.com/office/drawing/2014/main" id="{89C8754D-09C5-671B-8B52-FB7D49A449D8}"/>
                  </a:ext>
                </a:extLst>
              </p:cNvPr>
              <p:cNvSpPr/>
              <p:nvPr/>
            </p:nvSpPr>
            <p:spPr>
              <a:xfrm>
                <a:off x="6297881" y="431762"/>
                <a:ext cx="484455" cy="2408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5" name="圓角矩形 154">
                <a:extLst>
                  <a:ext uri="{FF2B5EF4-FFF2-40B4-BE49-F238E27FC236}">
                    <a16:creationId xmlns:a16="http://schemas.microsoft.com/office/drawing/2014/main" id="{B2C8792A-4C00-E87D-0347-CEF34EE4B03E}"/>
                  </a:ext>
                </a:extLst>
              </p:cNvPr>
              <p:cNvSpPr/>
              <p:nvPr/>
            </p:nvSpPr>
            <p:spPr>
              <a:xfrm>
                <a:off x="6328136" y="470621"/>
                <a:ext cx="420663" cy="165259"/>
              </a:xfrm>
              <a:prstGeom prst="round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56" name="圓角矩形 155">
                <a:extLst>
                  <a:ext uri="{FF2B5EF4-FFF2-40B4-BE49-F238E27FC236}">
                    <a16:creationId xmlns:a16="http://schemas.microsoft.com/office/drawing/2014/main" id="{44E49C9B-647A-D901-1132-23BBF2B55571}"/>
                  </a:ext>
                </a:extLst>
              </p:cNvPr>
              <p:cNvSpPr/>
              <p:nvPr/>
            </p:nvSpPr>
            <p:spPr>
              <a:xfrm>
                <a:off x="6441036" y="570912"/>
                <a:ext cx="194400" cy="6496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1EAA15AD-EC4E-2B65-64E1-944088B386EB}"/>
                </a:ext>
              </a:extLst>
            </p:cNvPr>
            <p:cNvCxnSpPr>
              <a:cxnSpLocks/>
            </p:cNvCxnSpPr>
            <p:nvPr/>
          </p:nvCxnSpPr>
          <p:spPr>
            <a:xfrm>
              <a:off x="4420652" y="1973969"/>
              <a:ext cx="3525243" cy="762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手繪多邊形 96">
              <a:extLst>
                <a:ext uri="{FF2B5EF4-FFF2-40B4-BE49-F238E27FC236}">
                  <a16:creationId xmlns:a16="http://schemas.microsoft.com/office/drawing/2014/main" id="{9A0B75E9-A14A-A710-E65B-11F94A65C364}"/>
                </a:ext>
              </a:extLst>
            </p:cNvPr>
            <p:cNvSpPr/>
            <p:nvPr/>
          </p:nvSpPr>
          <p:spPr>
            <a:xfrm>
              <a:off x="7936517" y="1167978"/>
              <a:ext cx="2189944" cy="1527398"/>
            </a:xfrm>
            <a:custGeom>
              <a:avLst/>
              <a:gdLst>
                <a:gd name="connsiteX0" fmla="*/ 0 w 2154946"/>
                <a:gd name="connsiteY0" fmla="*/ 1507462 h 1997140"/>
                <a:gd name="connsiteX1" fmla="*/ 99934 w 2154946"/>
                <a:gd name="connsiteY1" fmla="*/ 1502465 h 1997140"/>
                <a:gd name="connsiteX2" fmla="*/ 169889 w 2154946"/>
                <a:gd name="connsiteY2" fmla="*/ 1477481 h 1997140"/>
                <a:gd name="connsiteX3" fmla="*/ 204866 w 2154946"/>
                <a:gd name="connsiteY3" fmla="*/ 1417521 h 1997140"/>
                <a:gd name="connsiteX4" fmla="*/ 224852 w 2154946"/>
                <a:gd name="connsiteY4" fmla="*/ 1307593 h 1997140"/>
                <a:gd name="connsiteX5" fmla="*/ 239843 w 2154946"/>
                <a:gd name="connsiteY5" fmla="*/ 1177678 h 1997140"/>
                <a:gd name="connsiteX6" fmla="*/ 294807 w 2154946"/>
                <a:gd name="connsiteY6" fmla="*/ 533101 h 1997140"/>
                <a:gd name="connsiteX7" fmla="*/ 329784 w 2154946"/>
                <a:gd name="connsiteY7" fmla="*/ 13442 h 1997140"/>
                <a:gd name="connsiteX8" fmla="*/ 354767 w 2154946"/>
                <a:gd name="connsiteY8" fmla="*/ 178334 h 1997140"/>
                <a:gd name="connsiteX9" fmla="*/ 609600 w 2154946"/>
                <a:gd name="connsiteY9" fmla="*/ 453153 h 1997140"/>
                <a:gd name="connsiteX10" fmla="*/ 1234190 w 2154946"/>
                <a:gd name="connsiteY10" fmla="*/ 722976 h 1997140"/>
                <a:gd name="connsiteX11" fmla="*/ 1573967 w 2154946"/>
                <a:gd name="connsiteY11" fmla="*/ 862884 h 1997140"/>
                <a:gd name="connsiteX12" fmla="*/ 1983698 w 2154946"/>
                <a:gd name="connsiteY12" fmla="*/ 1077743 h 1997140"/>
                <a:gd name="connsiteX13" fmla="*/ 2103620 w 2154946"/>
                <a:gd name="connsiteY13" fmla="*/ 1287606 h 1997140"/>
                <a:gd name="connsiteX14" fmla="*/ 2148590 w 2154946"/>
                <a:gd name="connsiteY14" fmla="*/ 1612393 h 1997140"/>
                <a:gd name="connsiteX15" fmla="*/ 2153587 w 2154946"/>
                <a:gd name="connsiteY15" fmla="*/ 1997140 h 1997140"/>
                <a:gd name="connsiteX0" fmla="*/ 0 w 2154946"/>
                <a:gd name="connsiteY0" fmla="*/ 1505733 h 1995411"/>
                <a:gd name="connsiteX1" fmla="*/ 99934 w 2154946"/>
                <a:gd name="connsiteY1" fmla="*/ 1500736 h 1995411"/>
                <a:gd name="connsiteX2" fmla="*/ 169889 w 2154946"/>
                <a:gd name="connsiteY2" fmla="*/ 1475752 h 1995411"/>
                <a:gd name="connsiteX3" fmla="*/ 204866 w 2154946"/>
                <a:gd name="connsiteY3" fmla="*/ 1415792 h 1995411"/>
                <a:gd name="connsiteX4" fmla="*/ 224852 w 2154946"/>
                <a:gd name="connsiteY4" fmla="*/ 1305864 h 1995411"/>
                <a:gd name="connsiteX5" fmla="*/ 239843 w 2154946"/>
                <a:gd name="connsiteY5" fmla="*/ 1175949 h 1995411"/>
                <a:gd name="connsiteX6" fmla="*/ 294807 w 2154946"/>
                <a:gd name="connsiteY6" fmla="*/ 531372 h 1995411"/>
                <a:gd name="connsiteX7" fmla="*/ 329784 w 2154946"/>
                <a:gd name="connsiteY7" fmla="*/ 11713 h 1995411"/>
                <a:gd name="connsiteX8" fmla="*/ 389744 w 2154946"/>
                <a:gd name="connsiteY8" fmla="*/ 191595 h 1995411"/>
                <a:gd name="connsiteX9" fmla="*/ 609600 w 2154946"/>
                <a:gd name="connsiteY9" fmla="*/ 451424 h 1995411"/>
                <a:gd name="connsiteX10" fmla="*/ 1234190 w 2154946"/>
                <a:gd name="connsiteY10" fmla="*/ 721247 h 1995411"/>
                <a:gd name="connsiteX11" fmla="*/ 1573967 w 2154946"/>
                <a:gd name="connsiteY11" fmla="*/ 861155 h 1995411"/>
                <a:gd name="connsiteX12" fmla="*/ 1983698 w 2154946"/>
                <a:gd name="connsiteY12" fmla="*/ 1076014 h 1995411"/>
                <a:gd name="connsiteX13" fmla="*/ 2103620 w 2154946"/>
                <a:gd name="connsiteY13" fmla="*/ 1285877 h 1995411"/>
                <a:gd name="connsiteX14" fmla="*/ 2148590 w 2154946"/>
                <a:gd name="connsiteY14" fmla="*/ 1610664 h 1995411"/>
                <a:gd name="connsiteX15" fmla="*/ 2153587 w 2154946"/>
                <a:gd name="connsiteY15" fmla="*/ 1995411 h 1995411"/>
                <a:gd name="connsiteX0" fmla="*/ 0 w 2168598"/>
                <a:gd name="connsiteY0" fmla="*/ 1505733 h 2144094"/>
                <a:gd name="connsiteX1" fmla="*/ 99934 w 2168598"/>
                <a:gd name="connsiteY1" fmla="*/ 1500736 h 2144094"/>
                <a:gd name="connsiteX2" fmla="*/ 169889 w 2168598"/>
                <a:gd name="connsiteY2" fmla="*/ 1475752 h 2144094"/>
                <a:gd name="connsiteX3" fmla="*/ 204866 w 2168598"/>
                <a:gd name="connsiteY3" fmla="*/ 1415792 h 2144094"/>
                <a:gd name="connsiteX4" fmla="*/ 224852 w 2168598"/>
                <a:gd name="connsiteY4" fmla="*/ 1305864 h 2144094"/>
                <a:gd name="connsiteX5" fmla="*/ 239843 w 2168598"/>
                <a:gd name="connsiteY5" fmla="*/ 1175949 h 2144094"/>
                <a:gd name="connsiteX6" fmla="*/ 294807 w 2168598"/>
                <a:gd name="connsiteY6" fmla="*/ 531372 h 2144094"/>
                <a:gd name="connsiteX7" fmla="*/ 329784 w 2168598"/>
                <a:gd name="connsiteY7" fmla="*/ 11713 h 2144094"/>
                <a:gd name="connsiteX8" fmla="*/ 389744 w 2168598"/>
                <a:gd name="connsiteY8" fmla="*/ 191595 h 2144094"/>
                <a:gd name="connsiteX9" fmla="*/ 609600 w 2168598"/>
                <a:gd name="connsiteY9" fmla="*/ 451424 h 2144094"/>
                <a:gd name="connsiteX10" fmla="*/ 1234190 w 2168598"/>
                <a:gd name="connsiteY10" fmla="*/ 721247 h 2144094"/>
                <a:gd name="connsiteX11" fmla="*/ 1573967 w 2168598"/>
                <a:gd name="connsiteY11" fmla="*/ 861155 h 2144094"/>
                <a:gd name="connsiteX12" fmla="*/ 1983698 w 2168598"/>
                <a:gd name="connsiteY12" fmla="*/ 1076014 h 2144094"/>
                <a:gd name="connsiteX13" fmla="*/ 2103620 w 2168598"/>
                <a:gd name="connsiteY13" fmla="*/ 1285877 h 2144094"/>
                <a:gd name="connsiteX14" fmla="*/ 2148590 w 2168598"/>
                <a:gd name="connsiteY14" fmla="*/ 1610664 h 2144094"/>
                <a:gd name="connsiteX15" fmla="*/ 2168455 w 2168598"/>
                <a:gd name="connsiteY15" fmla="*/ 2144094 h 2144094"/>
                <a:gd name="connsiteX0" fmla="*/ 0 w 2189944"/>
                <a:gd name="connsiteY0" fmla="*/ 1505733 h 2850753"/>
                <a:gd name="connsiteX1" fmla="*/ 99934 w 2189944"/>
                <a:gd name="connsiteY1" fmla="*/ 1500736 h 2850753"/>
                <a:gd name="connsiteX2" fmla="*/ 169889 w 2189944"/>
                <a:gd name="connsiteY2" fmla="*/ 1475752 h 2850753"/>
                <a:gd name="connsiteX3" fmla="*/ 204866 w 2189944"/>
                <a:gd name="connsiteY3" fmla="*/ 1415792 h 2850753"/>
                <a:gd name="connsiteX4" fmla="*/ 224852 w 2189944"/>
                <a:gd name="connsiteY4" fmla="*/ 1305864 h 2850753"/>
                <a:gd name="connsiteX5" fmla="*/ 239843 w 2189944"/>
                <a:gd name="connsiteY5" fmla="*/ 1175949 h 2850753"/>
                <a:gd name="connsiteX6" fmla="*/ 294807 w 2189944"/>
                <a:gd name="connsiteY6" fmla="*/ 531372 h 2850753"/>
                <a:gd name="connsiteX7" fmla="*/ 329784 w 2189944"/>
                <a:gd name="connsiteY7" fmla="*/ 11713 h 2850753"/>
                <a:gd name="connsiteX8" fmla="*/ 389744 w 2189944"/>
                <a:gd name="connsiteY8" fmla="*/ 191595 h 2850753"/>
                <a:gd name="connsiteX9" fmla="*/ 609600 w 2189944"/>
                <a:gd name="connsiteY9" fmla="*/ 451424 h 2850753"/>
                <a:gd name="connsiteX10" fmla="*/ 1234190 w 2189944"/>
                <a:gd name="connsiteY10" fmla="*/ 721247 h 2850753"/>
                <a:gd name="connsiteX11" fmla="*/ 1573967 w 2189944"/>
                <a:gd name="connsiteY11" fmla="*/ 861155 h 2850753"/>
                <a:gd name="connsiteX12" fmla="*/ 1983698 w 2189944"/>
                <a:gd name="connsiteY12" fmla="*/ 1076014 h 2850753"/>
                <a:gd name="connsiteX13" fmla="*/ 2103620 w 2189944"/>
                <a:gd name="connsiteY13" fmla="*/ 1285877 h 2850753"/>
                <a:gd name="connsiteX14" fmla="*/ 2148590 w 2189944"/>
                <a:gd name="connsiteY14" fmla="*/ 1610664 h 2850753"/>
                <a:gd name="connsiteX15" fmla="*/ 2189886 w 2189944"/>
                <a:gd name="connsiteY15" fmla="*/ 2850753 h 285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9944" h="2850753">
                  <a:moveTo>
                    <a:pt x="0" y="1505733"/>
                  </a:moveTo>
                  <a:cubicBezTo>
                    <a:pt x="35809" y="1505733"/>
                    <a:pt x="71619" y="1505733"/>
                    <a:pt x="99934" y="1500736"/>
                  </a:cubicBezTo>
                  <a:cubicBezTo>
                    <a:pt x="128249" y="1495739"/>
                    <a:pt x="152400" y="1489909"/>
                    <a:pt x="169889" y="1475752"/>
                  </a:cubicBezTo>
                  <a:cubicBezTo>
                    <a:pt x="187378" y="1461595"/>
                    <a:pt x="195706" y="1444107"/>
                    <a:pt x="204866" y="1415792"/>
                  </a:cubicBezTo>
                  <a:cubicBezTo>
                    <a:pt x="214026" y="1387477"/>
                    <a:pt x="219023" y="1345838"/>
                    <a:pt x="224852" y="1305864"/>
                  </a:cubicBezTo>
                  <a:cubicBezTo>
                    <a:pt x="230681" y="1265890"/>
                    <a:pt x="228184" y="1305031"/>
                    <a:pt x="239843" y="1175949"/>
                  </a:cubicBezTo>
                  <a:cubicBezTo>
                    <a:pt x="251502" y="1046867"/>
                    <a:pt x="279817" y="725411"/>
                    <a:pt x="294807" y="531372"/>
                  </a:cubicBezTo>
                  <a:cubicBezTo>
                    <a:pt x="309797" y="337333"/>
                    <a:pt x="313961" y="68342"/>
                    <a:pt x="329784" y="11713"/>
                  </a:cubicBezTo>
                  <a:cubicBezTo>
                    <a:pt x="345607" y="-44916"/>
                    <a:pt x="343108" y="118310"/>
                    <a:pt x="389744" y="191595"/>
                  </a:cubicBezTo>
                  <a:cubicBezTo>
                    <a:pt x="436380" y="264880"/>
                    <a:pt x="468859" y="363149"/>
                    <a:pt x="609600" y="451424"/>
                  </a:cubicBezTo>
                  <a:cubicBezTo>
                    <a:pt x="750341" y="539699"/>
                    <a:pt x="1073462" y="652959"/>
                    <a:pt x="1234190" y="721247"/>
                  </a:cubicBezTo>
                  <a:cubicBezTo>
                    <a:pt x="1394918" y="789535"/>
                    <a:pt x="1449049" y="802027"/>
                    <a:pt x="1573967" y="861155"/>
                  </a:cubicBezTo>
                  <a:cubicBezTo>
                    <a:pt x="1698885" y="920283"/>
                    <a:pt x="1895423" y="1005227"/>
                    <a:pt x="1983698" y="1076014"/>
                  </a:cubicBezTo>
                  <a:cubicBezTo>
                    <a:pt x="2071974" y="1146801"/>
                    <a:pt x="2076138" y="1196769"/>
                    <a:pt x="2103620" y="1285877"/>
                  </a:cubicBezTo>
                  <a:cubicBezTo>
                    <a:pt x="2131102" y="1374985"/>
                    <a:pt x="2140262" y="1492408"/>
                    <a:pt x="2148590" y="1610664"/>
                  </a:cubicBezTo>
                  <a:cubicBezTo>
                    <a:pt x="2156918" y="1728920"/>
                    <a:pt x="2191551" y="2717507"/>
                    <a:pt x="2189886" y="2850753"/>
                  </a:cubicBezTo>
                </a:path>
              </a:pathLst>
            </a:cu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8B13E743-24E9-1753-0BF2-A5981C1382F9}"/>
                </a:ext>
              </a:extLst>
            </p:cNvPr>
            <p:cNvCxnSpPr>
              <a:cxnSpLocks/>
            </p:cNvCxnSpPr>
            <p:nvPr/>
          </p:nvCxnSpPr>
          <p:spPr>
            <a:xfrm>
              <a:off x="3816185" y="1977667"/>
              <a:ext cx="580831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3E68FA2A-3E25-D36C-4DB9-4135AC12F58E}"/>
                </a:ext>
              </a:extLst>
            </p:cNvPr>
            <p:cNvSpPr txBox="1"/>
            <p:nvPr/>
          </p:nvSpPr>
          <p:spPr>
            <a:xfrm flipH="1">
              <a:off x="2319521" y="1059171"/>
              <a:ext cx="17380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>
                  <a:solidFill>
                    <a:srgbClr val="FFC000"/>
                  </a:solidFill>
                  <a:latin typeface="Myriad Pro" panose="020B0503030403020204" pitchFamily="34" charset="0"/>
                </a:rPr>
                <a:t>Supernova neutrino (</a:t>
              </a:r>
              <a:r>
                <a:rPr kumimoji="1" lang="en-US" altLang="zh-TW" sz="1600" i="1" dirty="0" err="1">
                  <a:solidFill>
                    <a:srgbClr val="FFC000"/>
                  </a:solidFill>
                  <a:latin typeface="Minion Pro" panose="02040503050201020203" pitchFamily="18" charset="0"/>
                </a:rPr>
                <a:t>ν</a:t>
              </a:r>
              <a:r>
                <a:rPr kumimoji="1" lang="en-US" altLang="zh-TW" sz="1600" b="1" dirty="0">
                  <a:solidFill>
                    <a:srgbClr val="FFC000"/>
                  </a:solidFill>
                  <a:latin typeface="Myriad Pro" panose="020B0503030403020204" pitchFamily="34" charset="0"/>
                </a:rPr>
                <a:t>) burst</a:t>
              </a:r>
              <a:endParaRPr kumimoji="1" lang="zh-TW" altLang="en-US" sz="1600" b="1" dirty="0">
                <a:solidFill>
                  <a:srgbClr val="FFC000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84546BA3-E8DE-0218-EA7E-29B2E27183D7}"/>
                </a:ext>
              </a:extLst>
            </p:cNvPr>
            <p:cNvSpPr txBox="1"/>
            <p:nvPr/>
          </p:nvSpPr>
          <p:spPr>
            <a:xfrm flipH="1">
              <a:off x="4931393" y="1184373"/>
              <a:ext cx="2587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>
                  <a:solidFill>
                    <a:schemeClr val="bg2">
                      <a:lumMod val="75000"/>
                    </a:schemeClr>
                  </a:solidFill>
                  <a:latin typeface="Myriad Pro" panose="020B0503030403020204" pitchFamily="34" charset="0"/>
                </a:rPr>
                <a:t>Boosted dark matter (</a:t>
              </a:r>
              <a:r>
                <a:rPr kumimoji="1" lang="en-US" altLang="zh-TW" sz="1600" i="1" dirty="0" err="1">
                  <a:solidFill>
                    <a:schemeClr val="bg2">
                      <a:lumMod val="75000"/>
                    </a:schemeClr>
                  </a:solidFill>
                  <a:latin typeface="Minion Pro" panose="02040503050201020203" pitchFamily="18" charset="0"/>
                </a:rPr>
                <a:t>χ</a:t>
              </a:r>
              <a:r>
                <a:rPr kumimoji="1" lang="en-US" altLang="zh-TW" sz="1600" b="1" dirty="0">
                  <a:solidFill>
                    <a:schemeClr val="bg2">
                      <a:lumMod val="75000"/>
                    </a:schemeClr>
                  </a:solidFill>
                  <a:latin typeface="Myriad Pro" panose="020B0503030403020204" pitchFamily="34" charset="0"/>
                </a:rPr>
                <a:t>) afterglow</a:t>
              </a:r>
              <a:endParaRPr kumimoji="1" lang="zh-TW" altLang="en-US" sz="1600" b="1" dirty="0">
                <a:solidFill>
                  <a:schemeClr val="bg2">
                    <a:lumMod val="75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98" name="手繪多邊形 97">
              <a:extLst>
                <a:ext uri="{FF2B5EF4-FFF2-40B4-BE49-F238E27FC236}">
                  <a16:creationId xmlns:a16="http://schemas.microsoft.com/office/drawing/2014/main" id="{B51FB27D-B01A-97AC-D351-B54450A71594}"/>
                </a:ext>
              </a:extLst>
            </p:cNvPr>
            <p:cNvSpPr/>
            <p:nvPr/>
          </p:nvSpPr>
          <p:spPr>
            <a:xfrm>
              <a:off x="3843340" y="913784"/>
              <a:ext cx="680065" cy="1716088"/>
            </a:xfrm>
            <a:custGeom>
              <a:avLst/>
              <a:gdLst>
                <a:gd name="connsiteX0" fmla="*/ 0 w 483219"/>
                <a:gd name="connsiteY0" fmla="*/ 2834558 h 2834558"/>
                <a:gd name="connsiteX1" fmla="*/ 74341 w 483219"/>
                <a:gd name="connsiteY1" fmla="*/ 2611534 h 2834558"/>
                <a:gd name="connsiteX2" fmla="*/ 111512 w 483219"/>
                <a:gd name="connsiteY2" fmla="*/ 1994500 h 2834558"/>
                <a:gd name="connsiteX3" fmla="*/ 141249 w 483219"/>
                <a:gd name="connsiteY3" fmla="*/ 559709 h 2834558"/>
                <a:gd name="connsiteX4" fmla="*/ 156117 w 483219"/>
                <a:gd name="connsiteY4" fmla="*/ 91358 h 2834558"/>
                <a:gd name="connsiteX5" fmla="*/ 208156 w 483219"/>
                <a:gd name="connsiteY5" fmla="*/ 61622 h 2834558"/>
                <a:gd name="connsiteX6" fmla="*/ 260195 w 483219"/>
                <a:gd name="connsiteY6" fmla="*/ 760431 h 2834558"/>
                <a:gd name="connsiteX7" fmla="*/ 341971 w 483219"/>
                <a:gd name="connsiteY7" fmla="*/ 2143183 h 2834558"/>
                <a:gd name="connsiteX8" fmla="*/ 446049 w 483219"/>
                <a:gd name="connsiteY8" fmla="*/ 2745348 h 2834558"/>
                <a:gd name="connsiteX9" fmla="*/ 483219 w 483219"/>
                <a:gd name="connsiteY9" fmla="*/ 2760217 h 2834558"/>
                <a:gd name="connsiteX0" fmla="*/ 0 w 530221"/>
                <a:gd name="connsiteY0" fmla="*/ 2834558 h 2834558"/>
                <a:gd name="connsiteX1" fmla="*/ 74341 w 530221"/>
                <a:gd name="connsiteY1" fmla="*/ 2611534 h 2834558"/>
                <a:gd name="connsiteX2" fmla="*/ 111512 w 530221"/>
                <a:gd name="connsiteY2" fmla="*/ 1994500 h 2834558"/>
                <a:gd name="connsiteX3" fmla="*/ 141249 w 530221"/>
                <a:gd name="connsiteY3" fmla="*/ 559709 h 2834558"/>
                <a:gd name="connsiteX4" fmla="*/ 156117 w 530221"/>
                <a:gd name="connsiteY4" fmla="*/ 91358 h 2834558"/>
                <a:gd name="connsiteX5" fmla="*/ 208156 w 530221"/>
                <a:gd name="connsiteY5" fmla="*/ 61622 h 2834558"/>
                <a:gd name="connsiteX6" fmla="*/ 260195 w 530221"/>
                <a:gd name="connsiteY6" fmla="*/ 760431 h 2834558"/>
                <a:gd name="connsiteX7" fmla="*/ 341971 w 530221"/>
                <a:gd name="connsiteY7" fmla="*/ 2143183 h 2834558"/>
                <a:gd name="connsiteX8" fmla="*/ 446049 w 530221"/>
                <a:gd name="connsiteY8" fmla="*/ 2745348 h 2834558"/>
                <a:gd name="connsiteX9" fmla="*/ 530221 w 530221"/>
                <a:gd name="connsiteY9" fmla="*/ 2832856 h 2834558"/>
                <a:gd name="connsiteX0" fmla="*/ 0 w 607133"/>
                <a:gd name="connsiteY0" fmla="*/ 2834558 h 2875585"/>
                <a:gd name="connsiteX1" fmla="*/ 74341 w 607133"/>
                <a:gd name="connsiteY1" fmla="*/ 2611534 h 2875585"/>
                <a:gd name="connsiteX2" fmla="*/ 111512 w 607133"/>
                <a:gd name="connsiteY2" fmla="*/ 1994500 h 2875585"/>
                <a:gd name="connsiteX3" fmla="*/ 141249 w 607133"/>
                <a:gd name="connsiteY3" fmla="*/ 559709 h 2875585"/>
                <a:gd name="connsiteX4" fmla="*/ 156117 w 607133"/>
                <a:gd name="connsiteY4" fmla="*/ 91358 h 2875585"/>
                <a:gd name="connsiteX5" fmla="*/ 208156 w 607133"/>
                <a:gd name="connsiteY5" fmla="*/ 61622 h 2875585"/>
                <a:gd name="connsiteX6" fmla="*/ 260195 w 607133"/>
                <a:gd name="connsiteY6" fmla="*/ 760431 h 2875585"/>
                <a:gd name="connsiteX7" fmla="*/ 341971 w 607133"/>
                <a:gd name="connsiteY7" fmla="*/ 2143183 h 2875585"/>
                <a:gd name="connsiteX8" fmla="*/ 446049 w 607133"/>
                <a:gd name="connsiteY8" fmla="*/ 2745348 h 2875585"/>
                <a:gd name="connsiteX9" fmla="*/ 607133 w 607133"/>
                <a:gd name="connsiteY9" fmla="*/ 2875585 h 2875585"/>
                <a:gd name="connsiteX0" fmla="*/ 0 w 628497"/>
                <a:gd name="connsiteY0" fmla="*/ 2834558 h 2884131"/>
                <a:gd name="connsiteX1" fmla="*/ 74341 w 628497"/>
                <a:gd name="connsiteY1" fmla="*/ 2611534 h 2884131"/>
                <a:gd name="connsiteX2" fmla="*/ 111512 w 628497"/>
                <a:gd name="connsiteY2" fmla="*/ 1994500 h 2884131"/>
                <a:gd name="connsiteX3" fmla="*/ 141249 w 628497"/>
                <a:gd name="connsiteY3" fmla="*/ 559709 h 2884131"/>
                <a:gd name="connsiteX4" fmla="*/ 156117 w 628497"/>
                <a:gd name="connsiteY4" fmla="*/ 91358 h 2884131"/>
                <a:gd name="connsiteX5" fmla="*/ 208156 w 628497"/>
                <a:gd name="connsiteY5" fmla="*/ 61622 h 2884131"/>
                <a:gd name="connsiteX6" fmla="*/ 260195 w 628497"/>
                <a:gd name="connsiteY6" fmla="*/ 760431 h 2884131"/>
                <a:gd name="connsiteX7" fmla="*/ 341971 w 628497"/>
                <a:gd name="connsiteY7" fmla="*/ 2143183 h 2884131"/>
                <a:gd name="connsiteX8" fmla="*/ 446049 w 628497"/>
                <a:gd name="connsiteY8" fmla="*/ 2745348 h 2884131"/>
                <a:gd name="connsiteX9" fmla="*/ 628497 w 628497"/>
                <a:gd name="connsiteY9" fmla="*/ 2884131 h 2884131"/>
                <a:gd name="connsiteX0" fmla="*/ 0 w 628497"/>
                <a:gd name="connsiteY0" fmla="*/ 2834558 h 2884131"/>
                <a:gd name="connsiteX1" fmla="*/ 74341 w 628497"/>
                <a:gd name="connsiteY1" fmla="*/ 2611534 h 2884131"/>
                <a:gd name="connsiteX2" fmla="*/ 111512 w 628497"/>
                <a:gd name="connsiteY2" fmla="*/ 1994500 h 2884131"/>
                <a:gd name="connsiteX3" fmla="*/ 141249 w 628497"/>
                <a:gd name="connsiteY3" fmla="*/ 559709 h 2884131"/>
                <a:gd name="connsiteX4" fmla="*/ 156117 w 628497"/>
                <a:gd name="connsiteY4" fmla="*/ 91358 h 2884131"/>
                <a:gd name="connsiteX5" fmla="*/ 208156 w 628497"/>
                <a:gd name="connsiteY5" fmla="*/ 61622 h 2884131"/>
                <a:gd name="connsiteX6" fmla="*/ 260195 w 628497"/>
                <a:gd name="connsiteY6" fmla="*/ 760431 h 2884131"/>
                <a:gd name="connsiteX7" fmla="*/ 341971 w 628497"/>
                <a:gd name="connsiteY7" fmla="*/ 2143183 h 2884131"/>
                <a:gd name="connsiteX8" fmla="*/ 446049 w 628497"/>
                <a:gd name="connsiteY8" fmla="*/ 2745348 h 2884131"/>
                <a:gd name="connsiteX9" fmla="*/ 628497 w 628497"/>
                <a:gd name="connsiteY9" fmla="*/ 2884131 h 2884131"/>
                <a:gd name="connsiteX0" fmla="*/ 0 w 931873"/>
                <a:gd name="connsiteY0" fmla="*/ 2834558 h 2901223"/>
                <a:gd name="connsiteX1" fmla="*/ 74341 w 931873"/>
                <a:gd name="connsiteY1" fmla="*/ 2611534 h 2901223"/>
                <a:gd name="connsiteX2" fmla="*/ 111512 w 931873"/>
                <a:gd name="connsiteY2" fmla="*/ 1994500 h 2901223"/>
                <a:gd name="connsiteX3" fmla="*/ 141249 w 931873"/>
                <a:gd name="connsiteY3" fmla="*/ 559709 h 2901223"/>
                <a:gd name="connsiteX4" fmla="*/ 156117 w 931873"/>
                <a:gd name="connsiteY4" fmla="*/ 91358 h 2901223"/>
                <a:gd name="connsiteX5" fmla="*/ 208156 w 931873"/>
                <a:gd name="connsiteY5" fmla="*/ 61622 h 2901223"/>
                <a:gd name="connsiteX6" fmla="*/ 260195 w 931873"/>
                <a:gd name="connsiteY6" fmla="*/ 760431 h 2901223"/>
                <a:gd name="connsiteX7" fmla="*/ 341971 w 931873"/>
                <a:gd name="connsiteY7" fmla="*/ 2143183 h 2901223"/>
                <a:gd name="connsiteX8" fmla="*/ 446049 w 931873"/>
                <a:gd name="connsiteY8" fmla="*/ 2745348 h 2901223"/>
                <a:gd name="connsiteX9" fmla="*/ 931873 w 931873"/>
                <a:gd name="connsiteY9" fmla="*/ 2901223 h 2901223"/>
                <a:gd name="connsiteX0" fmla="*/ 0 w 931873"/>
                <a:gd name="connsiteY0" fmla="*/ 2834558 h 2901223"/>
                <a:gd name="connsiteX1" fmla="*/ 74341 w 931873"/>
                <a:gd name="connsiteY1" fmla="*/ 2611534 h 2901223"/>
                <a:gd name="connsiteX2" fmla="*/ 111512 w 931873"/>
                <a:gd name="connsiteY2" fmla="*/ 1994500 h 2901223"/>
                <a:gd name="connsiteX3" fmla="*/ 141249 w 931873"/>
                <a:gd name="connsiteY3" fmla="*/ 559709 h 2901223"/>
                <a:gd name="connsiteX4" fmla="*/ 156117 w 931873"/>
                <a:gd name="connsiteY4" fmla="*/ 91358 h 2901223"/>
                <a:gd name="connsiteX5" fmla="*/ 208156 w 931873"/>
                <a:gd name="connsiteY5" fmla="*/ 61622 h 2901223"/>
                <a:gd name="connsiteX6" fmla="*/ 260195 w 931873"/>
                <a:gd name="connsiteY6" fmla="*/ 760431 h 2901223"/>
                <a:gd name="connsiteX7" fmla="*/ 341971 w 931873"/>
                <a:gd name="connsiteY7" fmla="*/ 2143183 h 2901223"/>
                <a:gd name="connsiteX8" fmla="*/ 446049 w 931873"/>
                <a:gd name="connsiteY8" fmla="*/ 2745348 h 2901223"/>
                <a:gd name="connsiteX9" fmla="*/ 931873 w 931873"/>
                <a:gd name="connsiteY9" fmla="*/ 2901223 h 2901223"/>
                <a:gd name="connsiteX0" fmla="*/ 0 w 1013058"/>
                <a:gd name="connsiteY0" fmla="*/ 2902925 h 2902925"/>
                <a:gd name="connsiteX1" fmla="*/ 155526 w 1013058"/>
                <a:gd name="connsiteY1" fmla="*/ 2611534 h 2902925"/>
                <a:gd name="connsiteX2" fmla="*/ 192697 w 1013058"/>
                <a:gd name="connsiteY2" fmla="*/ 1994500 h 2902925"/>
                <a:gd name="connsiteX3" fmla="*/ 222434 w 1013058"/>
                <a:gd name="connsiteY3" fmla="*/ 559709 h 2902925"/>
                <a:gd name="connsiteX4" fmla="*/ 237302 w 1013058"/>
                <a:gd name="connsiteY4" fmla="*/ 91358 h 2902925"/>
                <a:gd name="connsiteX5" fmla="*/ 289341 w 1013058"/>
                <a:gd name="connsiteY5" fmla="*/ 61622 h 2902925"/>
                <a:gd name="connsiteX6" fmla="*/ 341380 w 1013058"/>
                <a:gd name="connsiteY6" fmla="*/ 760431 h 2902925"/>
                <a:gd name="connsiteX7" fmla="*/ 423156 w 1013058"/>
                <a:gd name="connsiteY7" fmla="*/ 2143183 h 2902925"/>
                <a:gd name="connsiteX8" fmla="*/ 527234 w 1013058"/>
                <a:gd name="connsiteY8" fmla="*/ 2745348 h 2902925"/>
                <a:gd name="connsiteX9" fmla="*/ 1013058 w 1013058"/>
                <a:gd name="connsiteY9" fmla="*/ 2901223 h 2902925"/>
                <a:gd name="connsiteX0" fmla="*/ 0 w 929930"/>
                <a:gd name="connsiteY0" fmla="*/ 2916780 h 2916780"/>
                <a:gd name="connsiteX1" fmla="*/ 72398 w 929930"/>
                <a:gd name="connsiteY1" fmla="*/ 2611534 h 2916780"/>
                <a:gd name="connsiteX2" fmla="*/ 109569 w 929930"/>
                <a:gd name="connsiteY2" fmla="*/ 1994500 h 2916780"/>
                <a:gd name="connsiteX3" fmla="*/ 139306 w 929930"/>
                <a:gd name="connsiteY3" fmla="*/ 559709 h 2916780"/>
                <a:gd name="connsiteX4" fmla="*/ 154174 w 929930"/>
                <a:gd name="connsiteY4" fmla="*/ 91358 h 2916780"/>
                <a:gd name="connsiteX5" fmla="*/ 206213 w 929930"/>
                <a:gd name="connsiteY5" fmla="*/ 61622 h 2916780"/>
                <a:gd name="connsiteX6" fmla="*/ 258252 w 929930"/>
                <a:gd name="connsiteY6" fmla="*/ 760431 h 2916780"/>
                <a:gd name="connsiteX7" fmla="*/ 340028 w 929930"/>
                <a:gd name="connsiteY7" fmla="*/ 2143183 h 2916780"/>
                <a:gd name="connsiteX8" fmla="*/ 444106 w 929930"/>
                <a:gd name="connsiteY8" fmla="*/ 2745348 h 2916780"/>
                <a:gd name="connsiteX9" fmla="*/ 929930 w 929930"/>
                <a:gd name="connsiteY9" fmla="*/ 2901223 h 2916780"/>
                <a:gd name="connsiteX0" fmla="*/ 0 w 929930"/>
                <a:gd name="connsiteY0" fmla="*/ 2916780 h 2916780"/>
                <a:gd name="connsiteX1" fmla="*/ 72398 w 929930"/>
                <a:gd name="connsiteY1" fmla="*/ 2611534 h 2916780"/>
                <a:gd name="connsiteX2" fmla="*/ 109569 w 929930"/>
                <a:gd name="connsiteY2" fmla="*/ 1994500 h 2916780"/>
                <a:gd name="connsiteX3" fmla="*/ 139306 w 929930"/>
                <a:gd name="connsiteY3" fmla="*/ 559709 h 2916780"/>
                <a:gd name="connsiteX4" fmla="*/ 154174 w 929930"/>
                <a:gd name="connsiteY4" fmla="*/ 91358 h 2916780"/>
                <a:gd name="connsiteX5" fmla="*/ 206213 w 929930"/>
                <a:gd name="connsiteY5" fmla="*/ 61622 h 2916780"/>
                <a:gd name="connsiteX6" fmla="*/ 258252 w 929930"/>
                <a:gd name="connsiteY6" fmla="*/ 760431 h 2916780"/>
                <a:gd name="connsiteX7" fmla="*/ 340028 w 929930"/>
                <a:gd name="connsiteY7" fmla="*/ 2143183 h 2916780"/>
                <a:gd name="connsiteX8" fmla="*/ 492597 w 929930"/>
                <a:gd name="connsiteY8" fmla="*/ 2773057 h 2916780"/>
                <a:gd name="connsiteX9" fmla="*/ 929930 w 929930"/>
                <a:gd name="connsiteY9" fmla="*/ 2901223 h 2916780"/>
                <a:gd name="connsiteX0" fmla="*/ 0 w 929930"/>
                <a:gd name="connsiteY0" fmla="*/ 2916780 h 2916780"/>
                <a:gd name="connsiteX1" fmla="*/ 72398 w 929930"/>
                <a:gd name="connsiteY1" fmla="*/ 2611534 h 2916780"/>
                <a:gd name="connsiteX2" fmla="*/ 109569 w 929930"/>
                <a:gd name="connsiteY2" fmla="*/ 1994500 h 2916780"/>
                <a:gd name="connsiteX3" fmla="*/ 139306 w 929930"/>
                <a:gd name="connsiteY3" fmla="*/ 559709 h 2916780"/>
                <a:gd name="connsiteX4" fmla="*/ 154174 w 929930"/>
                <a:gd name="connsiteY4" fmla="*/ 91358 h 2916780"/>
                <a:gd name="connsiteX5" fmla="*/ 206213 w 929930"/>
                <a:gd name="connsiteY5" fmla="*/ 61622 h 2916780"/>
                <a:gd name="connsiteX6" fmla="*/ 258252 w 929930"/>
                <a:gd name="connsiteY6" fmla="*/ 760431 h 2916780"/>
                <a:gd name="connsiteX7" fmla="*/ 340028 w 929930"/>
                <a:gd name="connsiteY7" fmla="*/ 2143183 h 2916780"/>
                <a:gd name="connsiteX8" fmla="*/ 492597 w 929930"/>
                <a:gd name="connsiteY8" fmla="*/ 2773057 h 2916780"/>
                <a:gd name="connsiteX9" fmla="*/ 929930 w 929930"/>
                <a:gd name="connsiteY9" fmla="*/ 2901223 h 2916780"/>
                <a:gd name="connsiteX0" fmla="*/ 0 w 929930"/>
                <a:gd name="connsiteY0" fmla="*/ 2916780 h 2916780"/>
                <a:gd name="connsiteX1" fmla="*/ 72398 w 929930"/>
                <a:gd name="connsiteY1" fmla="*/ 2611534 h 2916780"/>
                <a:gd name="connsiteX2" fmla="*/ 109569 w 929930"/>
                <a:gd name="connsiteY2" fmla="*/ 1994500 h 2916780"/>
                <a:gd name="connsiteX3" fmla="*/ 139306 w 929930"/>
                <a:gd name="connsiteY3" fmla="*/ 559709 h 2916780"/>
                <a:gd name="connsiteX4" fmla="*/ 154174 w 929930"/>
                <a:gd name="connsiteY4" fmla="*/ 91358 h 2916780"/>
                <a:gd name="connsiteX5" fmla="*/ 206213 w 929930"/>
                <a:gd name="connsiteY5" fmla="*/ 61622 h 2916780"/>
                <a:gd name="connsiteX6" fmla="*/ 258252 w 929930"/>
                <a:gd name="connsiteY6" fmla="*/ 760431 h 2916780"/>
                <a:gd name="connsiteX7" fmla="*/ 340028 w 929930"/>
                <a:gd name="connsiteY7" fmla="*/ 2143183 h 2916780"/>
                <a:gd name="connsiteX8" fmla="*/ 519178 w 929930"/>
                <a:gd name="connsiteY8" fmla="*/ 2778373 h 2916780"/>
                <a:gd name="connsiteX9" fmla="*/ 929930 w 929930"/>
                <a:gd name="connsiteY9" fmla="*/ 2901223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519178 w 642851"/>
                <a:gd name="connsiteY8" fmla="*/ 2778373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519178 w 642851"/>
                <a:gd name="connsiteY8" fmla="*/ 2778373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455383 w 642851"/>
                <a:gd name="connsiteY8" fmla="*/ 2714578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455383 w 642851"/>
                <a:gd name="connsiteY8" fmla="*/ 2714578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455383 w 642851"/>
                <a:gd name="connsiteY8" fmla="*/ 2714578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450067 w 642851"/>
                <a:gd name="connsiteY8" fmla="*/ 2767741 h 2916780"/>
                <a:gd name="connsiteX9" fmla="*/ 642851 w 642851"/>
                <a:gd name="connsiteY9" fmla="*/ 2885274 h 2916780"/>
                <a:gd name="connsiteX0" fmla="*/ 0 w 642851"/>
                <a:gd name="connsiteY0" fmla="*/ 2916780 h 2916780"/>
                <a:gd name="connsiteX1" fmla="*/ 72398 w 642851"/>
                <a:gd name="connsiteY1" fmla="*/ 2611534 h 2916780"/>
                <a:gd name="connsiteX2" fmla="*/ 109569 w 642851"/>
                <a:gd name="connsiteY2" fmla="*/ 1994500 h 2916780"/>
                <a:gd name="connsiteX3" fmla="*/ 139306 w 642851"/>
                <a:gd name="connsiteY3" fmla="*/ 559709 h 2916780"/>
                <a:gd name="connsiteX4" fmla="*/ 154174 w 642851"/>
                <a:gd name="connsiteY4" fmla="*/ 91358 h 2916780"/>
                <a:gd name="connsiteX5" fmla="*/ 206213 w 642851"/>
                <a:gd name="connsiteY5" fmla="*/ 61622 h 2916780"/>
                <a:gd name="connsiteX6" fmla="*/ 258252 w 642851"/>
                <a:gd name="connsiteY6" fmla="*/ 760431 h 2916780"/>
                <a:gd name="connsiteX7" fmla="*/ 340028 w 642851"/>
                <a:gd name="connsiteY7" fmla="*/ 2143183 h 2916780"/>
                <a:gd name="connsiteX8" fmla="*/ 450067 w 642851"/>
                <a:gd name="connsiteY8" fmla="*/ 2767741 h 2916780"/>
                <a:gd name="connsiteX9" fmla="*/ 642851 w 642851"/>
                <a:gd name="connsiteY9" fmla="*/ 2885274 h 2916780"/>
                <a:gd name="connsiteX0" fmla="*/ 0 w 680065"/>
                <a:gd name="connsiteY0" fmla="*/ 2916780 h 2927804"/>
                <a:gd name="connsiteX1" fmla="*/ 72398 w 680065"/>
                <a:gd name="connsiteY1" fmla="*/ 2611534 h 2927804"/>
                <a:gd name="connsiteX2" fmla="*/ 109569 w 680065"/>
                <a:gd name="connsiteY2" fmla="*/ 1994500 h 2927804"/>
                <a:gd name="connsiteX3" fmla="*/ 139306 w 680065"/>
                <a:gd name="connsiteY3" fmla="*/ 559709 h 2927804"/>
                <a:gd name="connsiteX4" fmla="*/ 154174 w 680065"/>
                <a:gd name="connsiteY4" fmla="*/ 91358 h 2927804"/>
                <a:gd name="connsiteX5" fmla="*/ 206213 w 680065"/>
                <a:gd name="connsiteY5" fmla="*/ 61622 h 2927804"/>
                <a:gd name="connsiteX6" fmla="*/ 258252 w 680065"/>
                <a:gd name="connsiteY6" fmla="*/ 760431 h 2927804"/>
                <a:gd name="connsiteX7" fmla="*/ 340028 w 680065"/>
                <a:gd name="connsiteY7" fmla="*/ 2143183 h 2927804"/>
                <a:gd name="connsiteX8" fmla="*/ 450067 w 680065"/>
                <a:gd name="connsiteY8" fmla="*/ 2767741 h 2927804"/>
                <a:gd name="connsiteX9" fmla="*/ 680065 w 680065"/>
                <a:gd name="connsiteY9" fmla="*/ 2927804 h 2927804"/>
                <a:gd name="connsiteX0" fmla="*/ 0 w 680065"/>
                <a:gd name="connsiteY0" fmla="*/ 2916780 h 2927804"/>
                <a:gd name="connsiteX1" fmla="*/ 72398 w 680065"/>
                <a:gd name="connsiteY1" fmla="*/ 2611534 h 2927804"/>
                <a:gd name="connsiteX2" fmla="*/ 109569 w 680065"/>
                <a:gd name="connsiteY2" fmla="*/ 1994500 h 2927804"/>
                <a:gd name="connsiteX3" fmla="*/ 139306 w 680065"/>
                <a:gd name="connsiteY3" fmla="*/ 559709 h 2927804"/>
                <a:gd name="connsiteX4" fmla="*/ 154174 w 680065"/>
                <a:gd name="connsiteY4" fmla="*/ 91358 h 2927804"/>
                <a:gd name="connsiteX5" fmla="*/ 206213 w 680065"/>
                <a:gd name="connsiteY5" fmla="*/ 61622 h 2927804"/>
                <a:gd name="connsiteX6" fmla="*/ 258252 w 680065"/>
                <a:gd name="connsiteY6" fmla="*/ 760431 h 2927804"/>
                <a:gd name="connsiteX7" fmla="*/ 340028 w 680065"/>
                <a:gd name="connsiteY7" fmla="*/ 2143183 h 2927804"/>
                <a:gd name="connsiteX8" fmla="*/ 450067 w 680065"/>
                <a:gd name="connsiteY8" fmla="*/ 2767741 h 2927804"/>
                <a:gd name="connsiteX9" fmla="*/ 680065 w 680065"/>
                <a:gd name="connsiteY9" fmla="*/ 2927804 h 2927804"/>
                <a:gd name="connsiteX0" fmla="*/ 0 w 680065"/>
                <a:gd name="connsiteY0" fmla="*/ 2916780 h 2927804"/>
                <a:gd name="connsiteX1" fmla="*/ 72398 w 680065"/>
                <a:gd name="connsiteY1" fmla="*/ 2611534 h 2927804"/>
                <a:gd name="connsiteX2" fmla="*/ 109569 w 680065"/>
                <a:gd name="connsiteY2" fmla="*/ 1994500 h 2927804"/>
                <a:gd name="connsiteX3" fmla="*/ 139306 w 680065"/>
                <a:gd name="connsiteY3" fmla="*/ 559709 h 2927804"/>
                <a:gd name="connsiteX4" fmla="*/ 154174 w 680065"/>
                <a:gd name="connsiteY4" fmla="*/ 91358 h 2927804"/>
                <a:gd name="connsiteX5" fmla="*/ 206213 w 680065"/>
                <a:gd name="connsiteY5" fmla="*/ 61622 h 2927804"/>
                <a:gd name="connsiteX6" fmla="*/ 258252 w 680065"/>
                <a:gd name="connsiteY6" fmla="*/ 760431 h 2927804"/>
                <a:gd name="connsiteX7" fmla="*/ 340028 w 680065"/>
                <a:gd name="connsiteY7" fmla="*/ 2143183 h 2927804"/>
                <a:gd name="connsiteX8" fmla="*/ 434118 w 680065"/>
                <a:gd name="connsiteY8" fmla="*/ 2810271 h 2927804"/>
                <a:gd name="connsiteX9" fmla="*/ 680065 w 680065"/>
                <a:gd name="connsiteY9" fmla="*/ 2927804 h 2927804"/>
                <a:gd name="connsiteX0" fmla="*/ 0 w 680065"/>
                <a:gd name="connsiteY0" fmla="*/ 2916780 h 2927804"/>
                <a:gd name="connsiteX1" fmla="*/ 72398 w 680065"/>
                <a:gd name="connsiteY1" fmla="*/ 2611534 h 2927804"/>
                <a:gd name="connsiteX2" fmla="*/ 109569 w 680065"/>
                <a:gd name="connsiteY2" fmla="*/ 1994500 h 2927804"/>
                <a:gd name="connsiteX3" fmla="*/ 139306 w 680065"/>
                <a:gd name="connsiteY3" fmla="*/ 559709 h 2927804"/>
                <a:gd name="connsiteX4" fmla="*/ 154174 w 680065"/>
                <a:gd name="connsiteY4" fmla="*/ 91358 h 2927804"/>
                <a:gd name="connsiteX5" fmla="*/ 206213 w 680065"/>
                <a:gd name="connsiteY5" fmla="*/ 61622 h 2927804"/>
                <a:gd name="connsiteX6" fmla="*/ 258252 w 680065"/>
                <a:gd name="connsiteY6" fmla="*/ 760431 h 2927804"/>
                <a:gd name="connsiteX7" fmla="*/ 340028 w 680065"/>
                <a:gd name="connsiteY7" fmla="*/ 2143183 h 2927804"/>
                <a:gd name="connsiteX8" fmla="*/ 434118 w 680065"/>
                <a:gd name="connsiteY8" fmla="*/ 2810271 h 2927804"/>
                <a:gd name="connsiteX9" fmla="*/ 680065 w 680065"/>
                <a:gd name="connsiteY9" fmla="*/ 2927804 h 292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0065" h="2927804">
                  <a:moveTo>
                    <a:pt x="0" y="2916780"/>
                  </a:moveTo>
                  <a:cubicBezTo>
                    <a:pt x="27878" y="2875273"/>
                    <a:pt x="54136" y="2765247"/>
                    <a:pt x="72398" y="2611534"/>
                  </a:cubicBezTo>
                  <a:cubicBezTo>
                    <a:pt x="90660" y="2457821"/>
                    <a:pt x="98418" y="2336471"/>
                    <a:pt x="109569" y="1994500"/>
                  </a:cubicBezTo>
                  <a:cubicBezTo>
                    <a:pt x="120720" y="1652529"/>
                    <a:pt x="131872" y="876899"/>
                    <a:pt x="139306" y="559709"/>
                  </a:cubicBezTo>
                  <a:cubicBezTo>
                    <a:pt x="146740" y="242519"/>
                    <a:pt x="143023" y="174372"/>
                    <a:pt x="154174" y="91358"/>
                  </a:cubicBezTo>
                  <a:cubicBezTo>
                    <a:pt x="165325" y="8344"/>
                    <a:pt x="188867" y="-49890"/>
                    <a:pt x="206213" y="61622"/>
                  </a:cubicBezTo>
                  <a:cubicBezTo>
                    <a:pt x="223559" y="173134"/>
                    <a:pt x="235950" y="413504"/>
                    <a:pt x="258252" y="760431"/>
                  </a:cubicBezTo>
                  <a:cubicBezTo>
                    <a:pt x="280554" y="1107358"/>
                    <a:pt x="310717" y="1801543"/>
                    <a:pt x="340028" y="2143183"/>
                  </a:cubicBezTo>
                  <a:cubicBezTo>
                    <a:pt x="369339" y="2484823"/>
                    <a:pt x="410577" y="2707432"/>
                    <a:pt x="434118" y="2810271"/>
                  </a:cubicBezTo>
                  <a:cubicBezTo>
                    <a:pt x="487836" y="2887124"/>
                    <a:pt x="524086" y="2879767"/>
                    <a:pt x="680065" y="2927804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3" name="直線箭頭接點 2">
              <a:extLst>
                <a:ext uri="{FF2B5EF4-FFF2-40B4-BE49-F238E27FC236}">
                  <a16:creationId xmlns:a16="http://schemas.microsoft.com/office/drawing/2014/main" id="{4F55CB83-478F-A445-A3AF-E0C28ED043E1}"/>
                </a:ext>
              </a:extLst>
            </p:cNvPr>
            <p:cNvCxnSpPr>
              <a:cxnSpLocks/>
            </p:cNvCxnSpPr>
            <p:nvPr/>
          </p:nvCxnSpPr>
          <p:spPr>
            <a:xfrm>
              <a:off x="3435178" y="3050543"/>
              <a:ext cx="7037225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F98204B-9B1B-0925-ACDE-5A21BD517C53}"/>
                </a:ext>
              </a:extLst>
            </p:cNvPr>
            <p:cNvSpPr txBox="1"/>
            <p:nvPr/>
          </p:nvSpPr>
          <p:spPr>
            <a:xfrm>
              <a:off x="3570319" y="266987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>
                  <a:solidFill>
                    <a:srgbClr val="FFC000"/>
                  </a:solidFill>
                  <a:latin typeface="Myriad Pro" panose="020B0503030403020204" pitchFamily="34" charset="0"/>
                </a:rPr>
                <a:t>0 s</a:t>
              </a:r>
              <a:endParaRPr kumimoji="1" lang="zh-TW" altLang="en-US" b="1" dirty="0">
                <a:solidFill>
                  <a:srgbClr val="FFC000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1CAC366-0EFE-C4DE-03E6-8F8CB8B33AA2}"/>
                </a:ext>
              </a:extLst>
            </p:cNvPr>
            <p:cNvSpPr txBox="1"/>
            <p:nvPr/>
          </p:nvSpPr>
          <p:spPr>
            <a:xfrm>
              <a:off x="4152840" y="2669874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>
                  <a:solidFill>
                    <a:srgbClr val="FFC000"/>
                  </a:solidFill>
                  <a:latin typeface="Myriad Pro" panose="020B0503030403020204" pitchFamily="34" charset="0"/>
                </a:rPr>
                <a:t>~10 s</a:t>
              </a:r>
              <a:endParaRPr kumimoji="1" lang="zh-TW" altLang="en-US" b="1" dirty="0">
                <a:solidFill>
                  <a:srgbClr val="FFC000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247458C-FB52-5C73-CE4D-B91962621E16}"/>
                </a:ext>
              </a:extLst>
            </p:cNvPr>
            <p:cNvSpPr txBox="1"/>
            <p:nvPr/>
          </p:nvSpPr>
          <p:spPr>
            <a:xfrm>
              <a:off x="6810011" y="265509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i="1" dirty="0">
                  <a:solidFill>
                    <a:schemeClr val="bg2">
                      <a:lumMod val="75000"/>
                    </a:schemeClr>
                  </a:solidFill>
                  <a:latin typeface="Myriad Pro" panose="020B0503030403020204" pitchFamily="34" charset="0"/>
                </a:rPr>
                <a:t>t</a:t>
              </a:r>
              <a:r>
                <a:rPr kumimoji="1" lang="en-US" altLang="zh-TW" b="1" dirty="0">
                  <a:solidFill>
                    <a:schemeClr val="bg2">
                      <a:lumMod val="75000"/>
                    </a:schemeClr>
                  </a:solidFill>
                  <a:latin typeface="Myriad Pro" panose="020B0503030403020204" pitchFamily="34" charset="0"/>
                </a:rPr>
                <a:t> &gt; 10 s</a:t>
              </a:r>
              <a:endParaRPr kumimoji="1" lang="zh-TW" altLang="en-US" b="1" dirty="0">
                <a:solidFill>
                  <a:schemeClr val="bg2">
                    <a:lumMod val="75000"/>
                  </a:schemeClr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C890DB11-C179-0B39-3FF5-9E5AD3150BA5}"/>
                </a:ext>
              </a:extLst>
            </p:cNvPr>
            <p:cNvGrpSpPr/>
            <p:nvPr/>
          </p:nvGrpSpPr>
          <p:grpSpPr>
            <a:xfrm rot="1380000">
              <a:off x="4574073" y="5047080"/>
              <a:ext cx="855133" cy="154686"/>
              <a:chOff x="7434300" y="6119470"/>
              <a:chExt cx="855133" cy="154686"/>
            </a:xfrm>
          </p:grpSpPr>
          <p:sp>
            <p:nvSpPr>
              <p:cNvPr id="95" name="手繪多邊形 94">
                <a:extLst>
                  <a:ext uri="{FF2B5EF4-FFF2-40B4-BE49-F238E27FC236}">
                    <a16:creationId xmlns:a16="http://schemas.microsoft.com/office/drawing/2014/main" id="{9B6CDD13-7474-2778-0B14-765868024B3F}"/>
                  </a:ext>
                </a:extLst>
              </p:cNvPr>
              <p:cNvSpPr/>
              <p:nvPr/>
            </p:nvSpPr>
            <p:spPr>
              <a:xfrm>
                <a:off x="7434300" y="6119470"/>
                <a:ext cx="205709" cy="144741"/>
              </a:xfrm>
              <a:custGeom>
                <a:avLst/>
                <a:gdLst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750897"/>
                  <a:gd name="connsiteY0" fmla="*/ 275204 h 394225"/>
                  <a:gd name="connsiteX1" fmla="*/ 265122 w 750897"/>
                  <a:gd name="connsiteY1" fmla="*/ 525 h 394225"/>
                  <a:gd name="connsiteX2" fmla="*/ 430222 w 750897"/>
                  <a:gd name="connsiteY2" fmla="*/ 200550 h 394225"/>
                  <a:gd name="connsiteX3" fmla="*/ 592147 w 750897"/>
                  <a:gd name="connsiteY3" fmla="*/ 394225 h 394225"/>
                  <a:gd name="connsiteX4" fmla="*/ 750897 w 750897"/>
                  <a:gd name="connsiteY4" fmla="*/ 200550 h 394225"/>
                  <a:gd name="connsiteX0" fmla="*/ 0 w 750897"/>
                  <a:gd name="connsiteY0" fmla="*/ 275204 h 394225"/>
                  <a:gd name="connsiteX1" fmla="*/ 265122 w 750897"/>
                  <a:gd name="connsiteY1" fmla="*/ 525 h 394225"/>
                  <a:gd name="connsiteX2" fmla="*/ 430222 w 750897"/>
                  <a:gd name="connsiteY2" fmla="*/ 200550 h 394225"/>
                  <a:gd name="connsiteX3" fmla="*/ 592147 w 750897"/>
                  <a:gd name="connsiteY3" fmla="*/ 394225 h 394225"/>
                  <a:gd name="connsiteX4" fmla="*/ 750897 w 750897"/>
                  <a:gd name="connsiteY4" fmla="*/ 200550 h 39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897" h="394225">
                    <a:moveTo>
                      <a:pt x="0" y="275204"/>
                    </a:moveTo>
                    <a:cubicBezTo>
                      <a:pt x="129545" y="141924"/>
                      <a:pt x="193418" y="12967"/>
                      <a:pt x="265122" y="525"/>
                    </a:cubicBezTo>
                    <a:cubicBezTo>
                      <a:pt x="336826" y="-11917"/>
                      <a:pt x="430222" y="200550"/>
                      <a:pt x="430222" y="200550"/>
                    </a:cubicBezTo>
                    <a:cubicBezTo>
                      <a:pt x="484726" y="266167"/>
                      <a:pt x="538701" y="394225"/>
                      <a:pt x="592147" y="394225"/>
                    </a:cubicBezTo>
                    <a:cubicBezTo>
                      <a:pt x="645593" y="394225"/>
                      <a:pt x="712797" y="267754"/>
                      <a:pt x="750897" y="200550"/>
                    </a:cubicBezTo>
                  </a:path>
                </a:pathLst>
              </a:custGeom>
              <a:noFill/>
              <a:ln w="25400">
                <a:solidFill>
                  <a:srgbClr val="73F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99" name="手繪多邊形 98">
                <a:extLst>
                  <a:ext uri="{FF2B5EF4-FFF2-40B4-BE49-F238E27FC236}">
                    <a16:creationId xmlns:a16="http://schemas.microsoft.com/office/drawing/2014/main" id="{934A26BF-ABC3-D6E0-B016-BEC9F5348DFD}"/>
                  </a:ext>
                </a:extLst>
              </p:cNvPr>
              <p:cNvSpPr/>
              <p:nvPr/>
            </p:nvSpPr>
            <p:spPr>
              <a:xfrm>
                <a:off x="7640009" y="6121861"/>
                <a:ext cx="173959" cy="144549"/>
              </a:xfrm>
              <a:custGeom>
                <a:avLst/>
                <a:gdLst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000" h="393702">
                    <a:moveTo>
                      <a:pt x="0" y="196852"/>
                    </a:moveTo>
                    <a:cubicBezTo>
                      <a:pt x="45244" y="120387"/>
                      <a:pt x="96838" y="-527"/>
                      <a:pt x="149225" y="2"/>
                    </a:cubicBezTo>
                    <a:cubicBezTo>
                      <a:pt x="201612" y="531"/>
                      <a:pt x="314325" y="200027"/>
                      <a:pt x="314325" y="200027"/>
                    </a:cubicBezTo>
                    <a:cubicBezTo>
                      <a:pt x="368829" y="265644"/>
                      <a:pt x="422804" y="393702"/>
                      <a:pt x="476250" y="393702"/>
                    </a:cubicBezTo>
                    <a:cubicBezTo>
                      <a:pt x="529696" y="393702"/>
                      <a:pt x="590550" y="257706"/>
                      <a:pt x="635000" y="200027"/>
                    </a:cubicBezTo>
                  </a:path>
                </a:pathLst>
              </a:custGeom>
              <a:noFill/>
              <a:ln w="25400">
                <a:solidFill>
                  <a:srgbClr val="73F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B43AC10F-C09B-0B07-217F-39AFB8D88A24}"/>
                  </a:ext>
                </a:extLst>
              </p:cNvPr>
              <p:cNvGrpSpPr/>
              <p:nvPr/>
            </p:nvGrpSpPr>
            <p:grpSpPr>
              <a:xfrm>
                <a:off x="7811159" y="6127408"/>
                <a:ext cx="347917" cy="146748"/>
                <a:chOff x="6977142" y="6084159"/>
                <a:chExt cx="1270000" cy="399690"/>
              </a:xfrm>
            </p:grpSpPr>
            <p:sp>
              <p:nvSpPr>
                <p:cNvPr id="103" name="手繪多邊形 102">
                  <a:extLst>
                    <a:ext uri="{FF2B5EF4-FFF2-40B4-BE49-F238E27FC236}">
                      <a16:creationId xmlns:a16="http://schemas.microsoft.com/office/drawing/2014/main" id="{81E23D7D-A2CB-6BFC-2F8B-64CC5A455E96}"/>
                    </a:ext>
                  </a:extLst>
                </p:cNvPr>
                <p:cNvSpPr/>
                <p:nvPr/>
              </p:nvSpPr>
              <p:spPr>
                <a:xfrm>
                  <a:off x="6977142" y="6084159"/>
                  <a:ext cx="635000" cy="393702"/>
                </a:xfrm>
                <a:custGeom>
                  <a:avLst/>
                  <a:gdLst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000" h="393702">
                      <a:moveTo>
                        <a:pt x="0" y="196852"/>
                      </a:moveTo>
                      <a:cubicBezTo>
                        <a:pt x="48419" y="98162"/>
                        <a:pt x="96838" y="-527"/>
                        <a:pt x="149225" y="2"/>
                      </a:cubicBezTo>
                      <a:cubicBezTo>
                        <a:pt x="201612" y="531"/>
                        <a:pt x="314325" y="200027"/>
                        <a:pt x="314325" y="200027"/>
                      </a:cubicBezTo>
                      <a:cubicBezTo>
                        <a:pt x="368829" y="265644"/>
                        <a:pt x="422804" y="393702"/>
                        <a:pt x="476250" y="393702"/>
                      </a:cubicBezTo>
                      <a:cubicBezTo>
                        <a:pt x="529696" y="393702"/>
                        <a:pt x="596900" y="267231"/>
                        <a:pt x="635000" y="200027"/>
                      </a:cubicBezTo>
                    </a:path>
                  </a:pathLst>
                </a:custGeom>
                <a:noFill/>
                <a:ln w="25400">
                  <a:solidFill>
                    <a:srgbClr val="73FE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04" name="手繪多邊形 103">
                  <a:extLst>
                    <a:ext uri="{FF2B5EF4-FFF2-40B4-BE49-F238E27FC236}">
                      <a16:creationId xmlns:a16="http://schemas.microsoft.com/office/drawing/2014/main" id="{FB6B960D-EF68-3B6D-A319-230E8D4ADA6B}"/>
                    </a:ext>
                  </a:extLst>
                </p:cNvPr>
                <p:cNvSpPr/>
                <p:nvPr/>
              </p:nvSpPr>
              <p:spPr>
                <a:xfrm>
                  <a:off x="7612142" y="6090147"/>
                  <a:ext cx="635000" cy="393702"/>
                </a:xfrm>
                <a:custGeom>
                  <a:avLst/>
                  <a:gdLst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000" h="393702">
                      <a:moveTo>
                        <a:pt x="0" y="196852"/>
                      </a:moveTo>
                      <a:cubicBezTo>
                        <a:pt x="45244" y="120387"/>
                        <a:pt x="96838" y="-527"/>
                        <a:pt x="149225" y="2"/>
                      </a:cubicBezTo>
                      <a:cubicBezTo>
                        <a:pt x="201612" y="531"/>
                        <a:pt x="314325" y="200027"/>
                        <a:pt x="314325" y="200027"/>
                      </a:cubicBezTo>
                      <a:cubicBezTo>
                        <a:pt x="368829" y="265644"/>
                        <a:pt x="422804" y="393702"/>
                        <a:pt x="476250" y="393702"/>
                      </a:cubicBezTo>
                      <a:cubicBezTo>
                        <a:pt x="529696" y="393702"/>
                        <a:pt x="590550" y="257706"/>
                        <a:pt x="635000" y="200027"/>
                      </a:cubicBezTo>
                    </a:path>
                  </a:pathLst>
                </a:custGeom>
                <a:noFill/>
                <a:ln w="25400">
                  <a:solidFill>
                    <a:srgbClr val="73FE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102" name="手繪多邊形 101">
                <a:extLst>
                  <a:ext uri="{FF2B5EF4-FFF2-40B4-BE49-F238E27FC236}">
                    <a16:creationId xmlns:a16="http://schemas.microsoft.com/office/drawing/2014/main" id="{78CA325E-787D-5204-DCD5-15ECD9770761}"/>
                  </a:ext>
                </a:extLst>
              </p:cNvPr>
              <p:cNvSpPr/>
              <p:nvPr/>
            </p:nvSpPr>
            <p:spPr>
              <a:xfrm>
                <a:off x="8156268" y="6185909"/>
                <a:ext cx="133165" cy="17641"/>
              </a:xfrm>
              <a:custGeom>
                <a:avLst/>
                <a:gdLst>
                  <a:gd name="connsiteX0" fmla="*/ 0 w 73025"/>
                  <a:gd name="connsiteY0" fmla="*/ 38130 h 38130"/>
                  <a:gd name="connsiteX1" fmla="*/ 38100 w 73025"/>
                  <a:gd name="connsiteY1" fmla="*/ 30 h 38130"/>
                  <a:gd name="connsiteX2" fmla="*/ 73025 w 73025"/>
                  <a:gd name="connsiteY2" fmla="*/ 31780 h 38130"/>
                  <a:gd name="connsiteX0" fmla="*/ 0 w 123825"/>
                  <a:gd name="connsiteY0" fmla="*/ 38130 h 38130"/>
                  <a:gd name="connsiteX1" fmla="*/ 38100 w 123825"/>
                  <a:gd name="connsiteY1" fmla="*/ 30 h 38130"/>
                  <a:gd name="connsiteX2" fmla="*/ 123825 w 123825"/>
                  <a:gd name="connsiteY2" fmla="*/ 31780 h 38130"/>
                  <a:gd name="connsiteX0" fmla="*/ 0 w 123825"/>
                  <a:gd name="connsiteY0" fmla="*/ 25456 h 25456"/>
                  <a:gd name="connsiteX1" fmla="*/ 34925 w 123825"/>
                  <a:gd name="connsiteY1" fmla="*/ 56 h 25456"/>
                  <a:gd name="connsiteX2" fmla="*/ 123825 w 123825"/>
                  <a:gd name="connsiteY2" fmla="*/ 19106 h 25456"/>
                  <a:gd name="connsiteX0" fmla="*/ 0 w 136525"/>
                  <a:gd name="connsiteY0" fmla="*/ 25705 h 25705"/>
                  <a:gd name="connsiteX1" fmla="*/ 34925 w 136525"/>
                  <a:gd name="connsiteY1" fmla="*/ 305 h 25705"/>
                  <a:gd name="connsiteX2" fmla="*/ 136525 w 136525"/>
                  <a:gd name="connsiteY2" fmla="*/ 6655 h 25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25" h="25705">
                    <a:moveTo>
                      <a:pt x="0" y="25705"/>
                    </a:moveTo>
                    <a:cubicBezTo>
                      <a:pt x="12964" y="7184"/>
                      <a:pt x="22754" y="1363"/>
                      <a:pt x="34925" y="305"/>
                    </a:cubicBezTo>
                    <a:cubicBezTo>
                      <a:pt x="47096" y="-753"/>
                      <a:pt x="124883" y="834"/>
                      <a:pt x="136525" y="6655"/>
                    </a:cubicBezTo>
                  </a:path>
                </a:pathLst>
              </a:custGeom>
              <a:noFill/>
              <a:ln w="25400">
                <a:solidFill>
                  <a:srgbClr val="73FEFF"/>
                </a:solidFill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50412D3A-8C28-9947-8A92-B8293FF5805A}"/>
                </a:ext>
              </a:extLst>
            </p:cNvPr>
            <p:cNvGrpSpPr/>
            <p:nvPr/>
          </p:nvGrpSpPr>
          <p:grpSpPr>
            <a:xfrm rot="19500000">
              <a:off x="4339765" y="3932495"/>
              <a:ext cx="855133" cy="154686"/>
              <a:chOff x="7434300" y="6119470"/>
              <a:chExt cx="855133" cy="154686"/>
            </a:xfrm>
          </p:grpSpPr>
          <p:sp>
            <p:nvSpPr>
              <p:cNvPr id="111" name="手繪多邊形 110">
                <a:extLst>
                  <a:ext uri="{FF2B5EF4-FFF2-40B4-BE49-F238E27FC236}">
                    <a16:creationId xmlns:a16="http://schemas.microsoft.com/office/drawing/2014/main" id="{37132816-5F3E-1B6A-50A3-C2ED9019A965}"/>
                  </a:ext>
                </a:extLst>
              </p:cNvPr>
              <p:cNvSpPr/>
              <p:nvPr/>
            </p:nvSpPr>
            <p:spPr>
              <a:xfrm>
                <a:off x="7434300" y="6119470"/>
                <a:ext cx="205709" cy="144741"/>
              </a:xfrm>
              <a:custGeom>
                <a:avLst/>
                <a:gdLst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750897"/>
                  <a:gd name="connsiteY0" fmla="*/ 275204 h 394225"/>
                  <a:gd name="connsiteX1" fmla="*/ 265122 w 750897"/>
                  <a:gd name="connsiteY1" fmla="*/ 525 h 394225"/>
                  <a:gd name="connsiteX2" fmla="*/ 430222 w 750897"/>
                  <a:gd name="connsiteY2" fmla="*/ 200550 h 394225"/>
                  <a:gd name="connsiteX3" fmla="*/ 592147 w 750897"/>
                  <a:gd name="connsiteY3" fmla="*/ 394225 h 394225"/>
                  <a:gd name="connsiteX4" fmla="*/ 750897 w 750897"/>
                  <a:gd name="connsiteY4" fmla="*/ 200550 h 394225"/>
                  <a:gd name="connsiteX0" fmla="*/ 0 w 750897"/>
                  <a:gd name="connsiteY0" fmla="*/ 275204 h 394225"/>
                  <a:gd name="connsiteX1" fmla="*/ 265122 w 750897"/>
                  <a:gd name="connsiteY1" fmla="*/ 525 h 394225"/>
                  <a:gd name="connsiteX2" fmla="*/ 430222 w 750897"/>
                  <a:gd name="connsiteY2" fmla="*/ 200550 h 394225"/>
                  <a:gd name="connsiteX3" fmla="*/ 592147 w 750897"/>
                  <a:gd name="connsiteY3" fmla="*/ 394225 h 394225"/>
                  <a:gd name="connsiteX4" fmla="*/ 750897 w 750897"/>
                  <a:gd name="connsiteY4" fmla="*/ 200550 h 39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897" h="394225">
                    <a:moveTo>
                      <a:pt x="0" y="275204"/>
                    </a:moveTo>
                    <a:cubicBezTo>
                      <a:pt x="129545" y="141924"/>
                      <a:pt x="193418" y="12967"/>
                      <a:pt x="265122" y="525"/>
                    </a:cubicBezTo>
                    <a:cubicBezTo>
                      <a:pt x="336826" y="-11917"/>
                      <a:pt x="430222" y="200550"/>
                      <a:pt x="430222" y="200550"/>
                    </a:cubicBezTo>
                    <a:cubicBezTo>
                      <a:pt x="484726" y="266167"/>
                      <a:pt x="538701" y="394225"/>
                      <a:pt x="592147" y="394225"/>
                    </a:cubicBezTo>
                    <a:cubicBezTo>
                      <a:pt x="645593" y="394225"/>
                      <a:pt x="712797" y="267754"/>
                      <a:pt x="750897" y="200550"/>
                    </a:cubicBezTo>
                  </a:path>
                </a:pathLst>
              </a:custGeom>
              <a:noFill/>
              <a:ln w="25400">
                <a:solidFill>
                  <a:srgbClr val="73F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2" name="手繪多邊形 111">
                <a:extLst>
                  <a:ext uri="{FF2B5EF4-FFF2-40B4-BE49-F238E27FC236}">
                    <a16:creationId xmlns:a16="http://schemas.microsoft.com/office/drawing/2014/main" id="{21298327-5C82-7935-2572-80538E9665A3}"/>
                  </a:ext>
                </a:extLst>
              </p:cNvPr>
              <p:cNvSpPr/>
              <p:nvPr/>
            </p:nvSpPr>
            <p:spPr>
              <a:xfrm>
                <a:off x="7640009" y="6121861"/>
                <a:ext cx="173959" cy="144549"/>
              </a:xfrm>
              <a:custGeom>
                <a:avLst/>
                <a:gdLst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000" h="393702">
                    <a:moveTo>
                      <a:pt x="0" y="196852"/>
                    </a:moveTo>
                    <a:cubicBezTo>
                      <a:pt x="45244" y="120387"/>
                      <a:pt x="96838" y="-527"/>
                      <a:pt x="149225" y="2"/>
                    </a:cubicBezTo>
                    <a:cubicBezTo>
                      <a:pt x="201612" y="531"/>
                      <a:pt x="314325" y="200027"/>
                      <a:pt x="314325" y="200027"/>
                    </a:cubicBezTo>
                    <a:cubicBezTo>
                      <a:pt x="368829" y="265644"/>
                      <a:pt x="422804" y="393702"/>
                      <a:pt x="476250" y="393702"/>
                    </a:cubicBezTo>
                    <a:cubicBezTo>
                      <a:pt x="529696" y="393702"/>
                      <a:pt x="590550" y="257706"/>
                      <a:pt x="635000" y="200027"/>
                    </a:cubicBezTo>
                  </a:path>
                </a:pathLst>
              </a:custGeom>
              <a:noFill/>
              <a:ln w="25400">
                <a:solidFill>
                  <a:srgbClr val="73F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91A93F29-72C0-1F9B-FD25-76F27AEBA878}"/>
                  </a:ext>
                </a:extLst>
              </p:cNvPr>
              <p:cNvGrpSpPr/>
              <p:nvPr/>
            </p:nvGrpSpPr>
            <p:grpSpPr>
              <a:xfrm>
                <a:off x="7811159" y="6127408"/>
                <a:ext cx="347917" cy="146748"/>
                <a:chOff x="6977142" y="6084159"/>
                <a:chExt cx="1270000" cy="399690"/>
              </a:xfrm>
            </p:grpSpPr>
            <p:sp>
              <p:nvSpPr>
                <p:cNvPr id="115" name="手繪多邊形 114">
                  <a:extLst>
                    <a:ext uri="{FF2B5EF4-FFF2-40B4-BE49-F238E27FC236}">
                      <a16:creationId xmlns:a16="http://schemas.microsoft.com/office/drawing/2014/main" id="{2ED99693-EEFA-39E7-08AC-DDF9BBB8895F}"/>
                    </a:ext>
                  </a:extLst>
                </p:cNvPr>
                <p:cNvSpPr/>
                <p:nvPr/>
              </p:nvSpPr>
              <p:spPr>
                <a:xfrm>
                  <a:off x="6977142" y="6084159"/>
                  <a:ext cx="635000" cy="393702"/>
                </a:xfrm>
                <a:custGeom>
                  <a:avLst/>
                  <a:gdLst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000" h="393702">
                      <a:moveTo>
                        <a:pt x="0" y="196852"/>
                      </a:moveTo>
                      <a:cubicBezTo>
                        <a:pt x="48419" y="98162"/>
                        <a:pt x="96838" y="-527"/>
                        <a:pt x="149225" y="2"/>
                      </a:cubicBezTo>
                      <a:cubicBezTo>
                        <a:pt x="201612" y="531"/>
                        <a:pt x="314325" y="200027"/>
                        <a:pt x="314325" y="200027"/>
                      </a:cubicBezTo>
                      <a:cubicBezTo>
                        <a:pt x="368829" y="265644"/>
                        <a:pt x="422804" y="393702"/>
                        <a:pt x="476250" y="393702"/>
                      </a:cubicBezTo>
                      <a:cubicBezTo>
                        <a:pt x="529696" y="393702"/>
                        <a:pt x="596900" y="267231"/>
                        <a:pt x="635000" y="200027"/>
                      </a:cubicBezTo>
                    </a:path>
                  </a:pathLst>
                </a:custGeom>
                <a:noFill/>
                <a:ln w="25400">
                  <a:solidFill>
                    <a:srgbClr val="73FE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手繪多邊形 115">
                  <a:extLst>
                    <a:ext uri="{FF2B5EF4-FFF2-40B4-BE49-F238E27FC236}">
                      <a16:creationId xmlns:a16="http://schemas.microsoft.com/office/drawing/2014/main" id="{FD348E47-5BEF-C1BB-3211-BB6A38D94EE1}"/>
                    </a:ext>
                  </a:extLst>
                </p:cNvPr>
                <p:cNvSpPr/>
                <p:nvPr/>
              </p:nvSpPr>
              <p:spPr>
                <a:xfrm>
                  <a:off x="7612142" y="6090147"/>
                  <a:ext cx="635000" cy="393702"/>
                </a:xfrm>
                <a:custGeom>
                  <a:avLst/>
                  <a:gdLst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000" h="393702">
                      <a:moveTo>
                        <a:pt x="0" y="196852"/>
                      </a:moveTo>
                      <a:cubicBezTo>
                        <a:pt x="45244" y="120387"/>
                        <a:pt x="96838" y="-527"/>
                        <a:pt x="149225" y="2"/>
                      </a:cubicBezTo>
                      <a:cubicBezTo>
                        <a:pt x="201612" y="531"/>
                        <a:pt x="314325" y="200027"/>
                        <a:pt x="314325" y="200027"/>
                      </a:cubicBezTo>
                      <a:cubicBezTo>
                        <a:pt x="368829" y="265644"/>
                        <a:pt x="422804" y="393702"/>
                        <a:pt x="476250" y="393702"/>
                      </a:cubicBezTo>
                      <a:cubicBezTo>
                        <a:pt x="529696" y="393702"/>
                        <a:pt x="590550" y="257706"/>
                        <a:pt x="635000" y="200027"/>
                      </a:cubicBezTo>
                    </a:path>
                  </a:pathLst>
                </a:custGeom>
                <a:noFill/>
                <a:ln w="25400">
                  <a:solidFill>
                    <a:srgbClr val="73FE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114" name="手繪多邊形 113">
                <a:extLst>
                  <a:ext uri="{FF2B5EF4-FFF2-40B4-BE49-F238E27FC236}">
                    <a16:creationId xmlns:a16="http://schemas.microsoft.com/office/drawing/2014/main" id="{64D12ED4-E321-C24D-7FC0-DB650B94F03A}"/>
                  </a:ext>
                </a:extLst>
              </p:cNvPr>
              <p:cNvSpPr/>
              <p:nvPr/>
            </p:nvSpPr>
            <p:spPr>
              <a:xfrm>
                <a:off x="8156268" y="6185910"/>
                <a:ext cx="133165" cy="17641"/>
              </a:xfrm>
              <a:custGeom>
                <a:avLst/>
                <a:gdLst>
                  <a:gd name="connsiteX0" fmla="*/ 0 w 73025"/>
                  <a:gd name="connsiteY0" fmla="*/ 38130 h 38130"/>
                  <a:gd name="connsiteX1" fmla="*/ 38100 w 73025"/>
                  <a:gd name="connsiteY1" fmla="*/ 30 h 38130"/>
                  <a:gd name="connsiteX2" fmla="*/ 73025 w 73025"/>
                  <a:gd name="connsiteY2" fmla="*/ 31780 h 38130"/>
                  <a:gd name="connsiteX0" fmla="*/ 0 w 123825"/>
                  <a:gd name="connsiteY0" fmla="*/ 38130 h 38130"/>
                  <a:gd name="connsiteX1" fmla="*/ 38100 w 123825"/>
                  <a:gd name="connsiteY1" fmla="*/ 30 h 38130"/>
                  <a:gd name="connsiteX2" fmla="*/ 123825 w 123825"/>
                  <a:gd name="connsiteY2" fmla="*/ 31780 h 38130"/>
                  <a:gd name="connsiteX0" fmla="*/ 0 w 123825"/>
                  <a:gd name="connsiteY0" fmla="*/ 25456 h 25456"/>
                  <a:gd name="connsiteX1" fmla="*/ 34925 w 123825"/>
                  <a:gd name="connsiteY1" fmla="*/ 56 h 25456"/>
                  <a:gd name="connsiteX2" fmla="*/ 123825 w 123825"/>
                  <a:gd name="connsiteY2" fmla="*/ 19106 h 25456"/>
                  <a:gd name="connsiteX0" fmla="*/ 0 w 136525"/>
                  <a:gd name="connsiteY0" fmla="*/ 25705 h 25705"/>
                  <a:gd name="connsiteX1" fmla="*/ 34925 w 136525"/>
                  <a:gd name="connsiteY1" fmla="*/ 305 h 25705"/>
                  <a:gd name="connsiteX2" fmla="*/ 136525 w 136525"/>
                  <a:gd name="connsiteY2" fmla="*/ 6655 h 25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25" h="25705">
                    <a:moveTo>
                      <a:pt x="0" y="25705"/>
                    </a:moveTo>
                    <a:cubicBezTo>
                      <a:pt x="12964" y="7184"/>
                      <a:pt x="22754" y="1363"/>
                      <a:pt x="34925" y="305"/>
                    </a:cubicBezTo>
                    <a:cubicBezTo>
                      <a:pt x="47096" y="-753"/>
                      <a:pt x="124883" y="834"/>
                      <a:pt x="136525" y="6655"/>
                    </a:cubicBezTo>
                  </a:path>
                </a:pathLst>
              </a:custGeom>
              <a:noFill/>
              <a:ln w="25400">
                <a:solidFill>
                  <a:srgbClr val="73FEFF"/>
                </a:solidFill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B877B750-1996-065A-8AA8-84B73014CAC4}"/>
                </a:ext>
              </a:extLst>
            </p:cNvPr>
            <p:cNvSpPr txBox="1"/>
            <p:nvPr/>
          </p:nvSpPr>
          <p:spPr>
            <a:xfrm>
              <a:off x="5445228" y="5167317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 err="1">
                  <a:solidFill>
                    <a:srgbClr val="73FEFF"/>
                  </a:solidFill>
                  <a:latin typeface="Minion Pro" panose="02040503050201020203" pitchFamily="18" charset="0"/>
                </a:rPr>
                <a:t>γ</a:t>
              </a:r>
              <a:endParaRPr kumimoji="1" lang="zh-TW" altLang="en-US" i="1" dirty="0">
                <a:solidFill>
                  <a:srgbClr val="73FEFF"/>
                </a:solidFill>
                <a:latin typeface="Minion Pro" panose="02040503050201020203" pitchFamily="18" charset="0"/>
              </a:endParaRPr>
            </a:p>
          </p:txBody>
        </p: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625FC1A8-27A3-1A5F-6B1E-ABF4F7D68FA8}"/>
                </a:ext>
              </a:extLst>
            </p:cNvPr>
            <p:cNvSpPr txBox="1"/>
            <p:nvPr/>
          </p:nvSpPr>
          <p:spPr>
            <a:xfrm>
              <a:off x="5131681" y="3514345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 err="1">
                  <a:solidFill>
                    <a:srgbClr val="73FEFF"/>
                  </a:solidFill>
                  <a:latin typeface="Minion Pro" panose="02040503050201020203" pitchFamily="18" charset="0"/>
                </a:rPr>
                <a:t>γ</a:t>
              </a:r>
              <a:endParaRPr kumimoji="1" lang="zh-TW" altLang="en-US" i="1" dirty="0">
                <a:solidFill>
                  <a:srgbClr val="73FEFF"/>
                </a:solidFill>
                <a:latin typeface="Minion Pro" panose="02040503050201020203" pitchFamily="18" charset="0"/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E17DEDA-9E65-E641-E050-35EAED593F87}"/>
                </a:ext>
              </a:extLst>
            </p:cNvPr>
            <p:cNvGrpSpPr/>
            <p:nvPr/>
          </p:nvGrpSpPr>
          <p:grpSpPr>
            <a:xfrm>
              <a:off x="8108200" y="4805589"/>
              <a:ext cx="855133" cy="154686"/>
              <a:chOff x="7434300" y="6119470"/>
              <a:chExt cx="855133" cy="154686"/>
            </a:xfrm>
          </p:grpSpPr>
          <p:sp>
            <p:nvSpPr>
              <p:cNvPr id="11" name="手繪多邊形 10">
                <a:extLst>
                  <a:ext uri="{FF2B5EF4-FFF2-40B4-BE49-F238E27FC236}">
                    <a16:creationId xmlns:a16="http://schemas.microsoft.com/office/drawing/2014/main" id="{578F9338-1F40-CA1A-2452-CAA962F4636B}"/>
                  </a:ext>
                </a:extLst>
              </p:cNvPr>
              <p:cNvSpPr/>
              <p:nvPr/>
            </p:nvSpPr>
            <p:spPr>
              <a:xfrm>
                <a:off x="7434300" y="6119470"/>
                <a:ext cx="205709" cy="144741"/>
              </a:xfrm>
              <a:custGeom>
                <a:avLst/>
                <a:gdLst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750897"/>
                  <a:gd name="connsiteY0" fmla="*/ 275204 h 394225"/>
                  <a:gd name="connsiteX1" fmla="*/ 265122 w 750897"/>
                  <a:gd name="connsiteY1" fmla="*/ 525 h 394225"/>
                  <a:gd name="connsiteX2" fmla="*/ 430222 w 750897"/>
                  <a:gd name="connsiteY2" fmla="*/ 200550 h 394225"/>
                  <a:gd name="connsiteX3" fmla="*/ 592147 w 750897"/>
                  <a:gd name="connsiteY3" fmla="*/ 394225 h 394225"/>
                  <a:gd name="connsiteX4" fmla="*/ 750897 w 750897"/>
                  <a:gd name="connsiteY4" fmla="*/ 200550 h 394225"/>
                  <a:gd name="connsiteX0" fmla="*/ 0 w 750897"/>
                  <a:gd name="connsiteY0" fmla="*/ 275204 h 394225"/>
                  <a:gd name="connsiteX1" fmla="*/ 265122 w 750897"/>
                  <a:gd name="connsiteY1" fmla="*/ 525 h 394225"/>
                  <a:gd name="connsiteX2" fmla="*/ 430222 w 750897"/>
                  <a:gd name="connsiteY2" fmla="*/ 200550 h 394225"/>
                  <a:gd name="connsiteX3" fmla="*/ 592147 w 750897"/>
                  <a:gd name="connsiteY3" fmla="*/ 394225 h 394225"/>
                  <a:gd name="connsiteX4" fmla="*/ 750897 w 750897"/>
                  <a:gd name="connsiteY4" fmla="*/ 200550 h 39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897" h="394225">
                    <a:moveTo>
                      <a:pt x="0" y="275204"/>
                    </a:moveTo>
                    <a:cubicBezTo>
                      <a:pt x="129545" y="141924"/>
                      <a:pt x="193418" y="12967"/>
                      <a:pt x="265122" y="525"/>
                    </a:cubicBezTo>
                    <a:cubicBezTo>
                      <a:pt x="336826" y="-11917"/>
                      <a:pt x="430222" y="200550"/>
                      <a:pt x="430222" y="200550"/>
                    </a:cubicBezTo>
                    <a:cubicBezTo>
                      <a:pt x="484726" y="266167"/>
                      <a:pt x="538701" y="394225"/>
                      <a:pt x="592147" y="394225"/>
                    </a:cubicBezTo>
                    <a:cubicBezTo>
                      <a:pt x="645593" y="394225"/>
                      <a:pt x="712797" y="267754"/>
                      <a:pt x="750897" y="200550"/>
                    </a:cubicBezTo>
                  </a:path>
                </a:pathLst>
              </a:custGeom>
              <a:noFill/>
              <a:ln w="25400">
                <a:solidFill>
                  <a:srgbClr val="73F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2" name="手繪多邊形 11">
                <a:extLst>
                  <a:ext uri="{FF2B5EF4-FFF2-40B4-BE49-F238E27FC236}">
                    <a16:creationId xmlns:a16="http://schemas.microsoft.com/office/drawing/2014/main" id="{5368078B-E40B-2271-6664-D661C8164165}"/>
                  </a:ext>
                </a:extLst>
              </p:cNvPr>
              <p:cNvSpPr/>
              <p:nvPr/>
            </p:nvSpPr>
            <p:spPr>
              <a:xfrm>
                <a:off x="7640009" y="6121861"/>
                <a:ext cx="173959" cy="144549"/>
              </a:xfrm>
              <a:custGeom>
                <a:avLst/>
                <a:gdLst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  <a:gd name="connsiteX0" fmla="*/ 0 w 635000"/>
                  <a:gd name="connsiteY0" fmla="*/ 196852 h 393702"/>
                  <a:gd name="connsiteX1" fmla="*/ 149225 w 635000"/>
                  <a:gd name="connsiteY1" fmla="*/ 2 h 393702"/>
                  <a:gd name="connsiteX2" fmla="*/ 314325 w 635000"/>
                  <a:gd name="connsiteY2" fmla="*/ 200027 h 393702"/>
                  <a:gd name="connsiteX3" fmla="*/ 476250 w 635000"/>
                  <a:gd name="connsiteY3" fmla="*/ 393702 h 393702"/>
                  <a:gd name="connsiteX4" fmla="*/ 635000 w 635000"/>
                  <a:gd name="connsiteY4" fmla="*/ 200027 h 39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000" h="393702">
                    <a:moveTo>
                      <a:pt x="0" y="196852"/>
                    </a:moveTo>
                    <a:cubicBezTo>
                      <a:pt x="45244" y="120387"/>
                      <a:pt x="96838" y="-527"/>
                      <a:pt x="149225" y="2"/>
                    </a:cubicBezTo>
                    <a:cubicBezTo>
                      <a:pt x="201612" y="531"/>
                      <a:pt x="314325" y="200027"/>
                      <a:pt x="314325" y="200027"/>
                    </a:cubicBezTo>
                    <a:cubicBezTo>
                      <a:pt x="368829" y="265644"/>
                      <a:pt x="422804" y="393702"/>
                      <a:pt x="476250" y="393702"/>
                    </a:cubicBezTo>
                    <a:cubicBezTo>
                      <a:pt x="529696" y="393702"/>
                      <a:pt x="590550" y="257706"/>
                      <a:pt x="635000" y="200027"/>
                    </a:cubicBezTo>
                  </a:path>
                </a:pathLst>
              </a:custGeom>
              <a:noFill/>
              <a:ln w="25400">
                <a:solidFill>
                  <a:srgbClr val="73F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7DCFE06C-A6E8-16F7-3ED8-7667DEFB9441}"/>
                  </a:ext>
                </a:extLst>
              </p:cNvPr>
              <p:cNvGrpSpPr/>
              <p:nvPr/>
            </p:nvGrpSpPr>
            <p:grpSpPr>
              <a:xfrm>
                <a:off x="7811159" y="6127408"/>
                <a:ext cx="347917" cy="146748"/>
                <a:chOff x="6977142" y="6084159"/>
                <a:chExt cx="1270000" cy="399690"/>
              </a:xfrm>
            </p:grpSpPr>
            <p:sp>
              <p:nvSpPr>
                <p:cNvPr id="15" name="手繪多邊形 14">
                  <a:extLst>
                    <a:ext uri="{FF2B5EF4-FFF2-40B4-BE49-F238E27FC236}">
                      <a16:creationId xmlns:a16="http://schemas.microsoft.com/office/drawing/2014/main" id="{756CE493-62B5-8FBB-CF5E-8E6E983A7D71}"/>
                    </a:ext>
                  </a:extLst>
                </p:cNvPr>
                <p:cNvSpPr/>
                <p:nvPr/>
              </p:nvSpPr>
              <p:spPr>
                <a:xfrm>
                  <a:off x="6977142" y="6084159"/>
                  <a:ext cx="635000" cy="393702"/>
                </a:xfrm>
                <a:custGeom>
                  <a:avLst/>
                  <a:gdLst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000" h="393702">
                      <a:moveTo>
                        <a:pt x="0" y="196852"/>
                      </a:moveTo>
                      <a:cubicBezTo>
                        <a:pt x="48419" y="98162"/>
                        <a:pt x="96838" y="-527"/>
                        <a:pt x="149225" y="2"/>
                      </a:cubicBezTo>
                      <a:cubicBezTo>
                        <a:pt x="201612" y="531"/>
                        <a:pt x="314325" y="200027"/>
                        <a:pt x="314325" y="200027"/>
                      </a:cubicBezTo>
                      <a:cubicBezTo>
                        <a:pt x="368829" y="265644"/>
                        <a:pt x="422804" y="393702"/>
                        <a:pt x="476250" y="393702"/>
                      </a:cubicBezTo>
                      <a:cubicBezTo>
                        <a:pt x="529696" y="393702"/>
                        <a:pt x="596900" y="267231"/>
                        <a:pt x="635000" y="200027"/>
                      </a:cubicBezTo>
                    </a:path>
                  </a:pathLst>
                </a:custGeom>
                <a:noFill/>
                <a:ln w="25400">
                  <a:solidFill>
                    <a:srgbClr val="73FE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" name="手繪多邊形 16">
                  <a:extLst>
                    <a:ext uri="{FF2B5EF4-FFF2-40B4-BE49-F238E27FC236}">
                      <a16:creationId xmlns:a16="http://schemas.microsoft.com/office/drawing/2014/main" id="{BA902E76-10DA-60DF-E48E-B9532C22609D}"/>
                    </a:ext>
                  </a:extLst>
                </p:cNvPr>
                <p:cNvSpPr/>
                <p:nvPr/>
              </p:nvSpPr>
              <p:spPr>
                <a:xfrm>
                  <a:off x="7612142" y="6090147"/>
                  <a:ext cx="635000" cy="393702"/>
                </a:xfrm>
                <a:custGeom>
                  <a:avLst/>
                  <a:gdLst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  <a:gd name="connsiteX0" fmla="*/ 0 w 635000"/>
                    <a:gd name="connsiteY0" fmla="*/ 196852 h 393702"/>
                    <a:gd name="connsiteX1" fmla="*/ 149225 w 635000"/>
                    <a:gd name="connsiteY1" fmla="*/ 2 h 393702"/>
                    <a:gd name="connsiteX2" fmla="*/ 314325 w 635000"/>
                    <a:gd name="connsiteY2" fmla="*/ 200027 h 393702"/>
                    <a:gd name="connsiteX3" fmla="*/ 476250 w 635000"/>
                    <a:gd name="connsiteY3" fmla="*/ 393702 h 393702"/>
                    <a:gd name="connsiteX4" fmla="*/ 635000 w 635000"/>
                    <a:gd name="connsiteY4" fmla="*/ 200027 h 393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5000" h="393702">
                      <a:moveTo>
                        <a:pt x="0" y="196852"/>
                      </a:moveTo>
                      <a:cubicBezTo>
                        <a:pt x="45244" y="120387"/>
                        <a:pt x="96838" y="-527"/>
                        <a:pt x="149225" y="2"/>
                      </a:cubicBezTo>
                      <a:cubicBezTo>
                        <a:pt x="201612" y="531"/>
                        <a:pt x="314325" y="200027"/>
                        <a:pt x="314325" y="200027"/>
                      </a:cubicBezTo>
                      <a:cubicBezTo>
                        <a:pt x="368829" y="265644"/>
                        <a:pt x="422804" y="393702"/>
                        <a:pt x="476250" y="393702"/>
                      </a:cubicBezTo>
                      <a:cubicBezTo>
                        <a:pt x="529696" y="393702"/>
                        <a:pt x="590550" y="257706"/>
                        <a:pt x="635000" y="200027"/>
                      </a:cubicBezTo>
                    </a:path>
                  </a:pathLst>
                </a:custGeom>
                <a:noFill/>
                <a:ln w="25400">
                  <a:solidFill>
                    <a:srgbClr val="73FE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14" name="手繪多邊形 13">
                <a:extLst>
                  <a:ext uri="{FF2B5EF4-FFF2-40B4-BE49-F238E27FC236}">
                    <a16:creationId xmlns:a16="http://schemas.microsoft.com/office/drawing/2014/main" id="{F66B9E3D-C968-639B-11F2-C28E22F6BDCA}"/>
                  </a:ext>
                </a:extLst>
              </p:cNvPr>
              <p:cNvSpPr/>
              <p:nvPr/>
            </p:nvSpPr>
            <p:spPr>
              <a:xfrm>
                <a:off x="8156268" y="6185909"/>
                <a:ext cx="133165" cy="17641"/>
              </a:xfrm>
              <a:custGeom>
                <a:avLst/>
                <a:gdLst>
                  <a:gd name="connsiteX0" fmla="*/ 0 w 73025"/>
                  <a:gd name="connsiteY0" fmla="*/ 38130 h 38130"/>
                  <a:gd name="connsiteX1" fmla="*/ 38100 w 73025"/>
                  <a:gd name="connsiteY1" fmla="*/ 30 h 38130"/>
                  <a:gd name="connsiteX2" fmla="*/ 73025 w 73025"/>
                  <a:gd name="connsiteY2" fmla="*/ 31780 h 38130"/>
                  <a:gd name="connsiteX0" fmla="*/ 0 w 123825"/>
                  <a:gd name="connsiteY0" fmla="*/ 38130 h 38130"/>
                  <a:gd name="connsiteX1" fmla="*/ 38100 w 123825"/>
                  <a:gd name="connsiteY1" fmla="*/ 30 h 38130"/>
                  <a:gd name="connsiteX2" fmla="*/ 123825 w 123825"/>
                  <a:gd name="connsiteY2" fmla="*/ 31780 h 38130"/>
                  <a:gd name="connsiteX0" fmla="*/ 0 w 123825"/>
                  <a:gd name="connsiteY0" fmla="*/ 25456 h 25456"/>
                  <a:gd name="connsiteX1" fmla="*/ 34925 w 123825"/>
                  <a:gd name="connsiteY1" fmla="*/ 56 h 25456"/>
                  <a:gd name="connsiteX2" fmla="*/ 123825 w 123825"/>
                  <a:gd name="connsiteY2" fmla="*/ 19106 h 25456"/>
                  <a:gd name="connsiteX0" fmla="*/ 0 w 136525"/>
                  <a:gd name="connsiteY0" fmla="*/ 25705 h 25705"/>
                  <a:gd name="connsiteX1" fmla="*/ 34925 w 136525"/>
                  <a:gd name="connsiteY1" fmla="*/ 305 h 25705"/>
                  <a:gd name="connsiteX2" fmla="*/ 136525 w 136525"/>
                  <a:gd name="connsiteY2" fmla="*/ 6655 h 25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25" h="25705">
                    <a:moveTo>
                      <a:pt x="0" y="25705"/>
                    </a:moveTo>
                    <a:cubicBezTo>
                      <a:pt x="12964" y="7184"/>
                      <a:pt x="22754" y="1363"/>
                      <a:pt x="34925" y="305"/>
                    </a:cubicBezTo>
                    <a:cubicBezTo>
                      <a:pt x="47096" y="-753"/>
                      <a:pt x="124883" y="834"/>
                      <a:pt x="136525" y="6655"/>
                    </a:cubicBezTo>
                  </a:path>
                </a:pathLst>
              </a:custGeom>
              <a:noFill/>
              <a:ln w="25400">
                <a:solidFill>
                  <a:srgbClr val="73FEFF"/>
                </a:solidFill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87E8810-EA17-0B8A-C05E-8869EB5A9F8B}"/>
                </a:ext>
              </a:extLst>
            </p:cNvPr>
            <p:cNvSpPr txBox="1"/>
            <p:nvPr/>
          </p:nvSpPr>
          <p:spPr>
            <a:xfrm>
              <a:off x="8997215" y="467443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 err="1">
                  <a:solidFill>
                    <a:srgbClr val="73FEFF"/>
                  </a:solidFill>
                  <a:latin typeface="Minion Pro" panose="02040503050201020203" pitchFamily="18" charset="0"/>
                </a:rPr>
                <a:t>γ</a:t>
              </a:r>
              <a:endParaRPr kumimoji="1" lang="zh-TW" altLang="en-US" i="1" dirty="0">
                <a:solidFill>
                  <a:srgbClr val="73FEFF"/>
                </a:solidFill>
                <a:latin typeface="Minion Pro" panose="02040503050201020203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72BA77D-F53E-39D1-1191-6F0CF6DC4D30}"/>
                </a:ext>
              </a:extLst>
            </p:cNvPr>
            <p:cNvSpPr txBox="1"/>
            <p:nvPr/>
          </p:nvSpPr>
          <p:spPr>
            <a:xfrm flipH="1">
              <a:off x="2632741" y="4730267"/>
              <a:ext cx="1263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>
                  <a:solidFill>
                    <a:srgbClr val="FFC000"/>
                  </a:solidFill>
                  <a:latin typeface="Myriad Pro" panose="020B0503030403020204" pitchFamily="34" charset="0"/>
                </a:rPr>
                <a:t>Supernova burst</a:t>
              </a:r>
              <a:endParaRPr kumimoji="1" lang="zh-TW" altLang="en-US" sz="1600" b="1" dirty="0">
                <a:solidFill>
                  <a:srgbClr val="FFC000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7B22C78-1FE1-B029-A321-89DAC8E274F0}"/>
                </a:ext>
              </a:extLst>
            </p:cNvPr>
            <p:cNvSpPr txBox="1"/>
            <p:nvPr/>
          </p:nvSpPr>
          <p:spPr>
            <a:xfrm flipH="1">
              <a:off x="10426215" y="3290753"/>
              <a:ext cx="961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Myriad Pro" panose="020B0503030403020204" pitchFamily="34" charset="0"/>
                </a:rPr>
                <a:t>Time of Flight</a:t>
              </a:r>
              <a:endParaRPr kumimoji="1" lang="zh-TW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94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57</Words>
  <Application>Microsoft Macintosh PowerPoint</Application>
  <PresentationFormat>寬螢幕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Minion Pro</vt:lpstr>
      <vt:lpstr>Myriad Pro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8</cp:revision>
  <dcterms:created xsi:type="dcterms:W3CDTF">2023-02-27T11:17:22Z</dcterms:created>
  <dcterms:modified xsi:type="dcterms:W3CDTF">2023-02-27T17:06:42Z</dcterms:modified>
</cp:coreProperties>
</file>