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27"/>
    <p:restoredTop sz="94688"/>
  </p:normalViewPr>
  <p:slideViewPr>
    <p:cSldViewPr snapToGrid="0" snapToObjects="1">
      <p:cViewPr>
        <p:scale>
          <a:sx n="128" d="100"/>
          <a:sy n="128" d="100"/>
        </p:scale>
        <p:origin x="336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BCCA32-0671-5D33-69B5-0552E3ACC5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B71984A-5A53-AE9D-7BD2-90FED02333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876536-1423-C6FA-82B5-4D90511BE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2022/12/20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8FA6BD-C2B3-3A7C-0B46-D9128653B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BE703C-7958-B853-0742-6684CCCAB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36196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809012-B463-BB73-EAA8-611FE32A5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4DEEB1E-2110-DE0E-D48C-7C7F394FC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D4667A6-12BE-EDFA-4745-6A4F75FB4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2022/12/20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EC1354-5E59-4C4C-9492-751C6B41D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C1D90C-70D4-56FA-9629-14DB516FE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21871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1317F43-8CD5-2A62-07BE-39DFA0D0A0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25CEB39-7A94-D37A-A0FC-2A2E392CF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0BE3877-1A12-9807-FD82-1A87E018A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2022/12/20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42A2D62-C50D-E356-DBF3-DF9ECBB19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01ED24B-56C5-86B3-66CB-5363EA904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06492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33AEF9-B682-ADF6-2214-B5326B1F0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C0235B-B13A-B982-92B9-9285DB5A0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03418E-47C6-FD41-5A09-0BF992735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2022/12/20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4087AC6-BFCF-AE3C-FCB4-65EC96869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19F721-A851-BFBA-AB8F-E40CC1F8D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02612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CACCAE-6484-7694-76D8-E0EFBC040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5B98774-D880-ECAD-3EFB-984AE6FB2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10D1871-C37B-3867-4A9B-747A719D5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2022/12/20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D3BE17-D5CB-EF90-F8BD-92D83BE47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730B14-215A-0593-C6BE-D5A86ECC7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33241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F78828-42A6-4D1E-1B21-FFEAE1D3C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900DB2-F16A-7221-80C0-D9343924C6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C32BB27-438E-90A0-B75A-BE1B24AE6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8307758-1564-29A2-BDC9-BBC0F2189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2022/12/20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A23F389-561F-BA2F-6F24-A18BD1A8A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6A8ED31-935E-783A-2752-9EE553F3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15453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984B25-4501-B243-5C0D-4907CAC83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FD3150D-7B8E-A9C7-A905-A9EDA8165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0055BF0-2597-8115-8D6C-44CF8265B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F351293-5FFF-D9A4-2133-88B27E881E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DB1B112-0F5F-81DF-F2B2-56C851D902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55C822A-C1D1-818B-99DB-8160AE8C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2022/12/20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B7DD0C0-0645-407E-F68A-990D229A2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7E6FF65-4BB9-EC5F-C4F2-0797959A2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39516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CAC427-988D-E075-8A31-704F7D6C8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E03D8A3-327E-A8ED-F36E-CF97E3FB7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2022/12/20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6E4AC8C-FDA1-8A61-E420-44966E50F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8E443F6-34D5-56A8-2AA0-3F573A3ED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17587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349312A-96CF-0A5C-17E9-3F246C53D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2022/12/20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EF3D707-D768-3CDE-B58D-05AB845A0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80C3C5E-3975-7B68-DA17-56F09B08E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927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014D73-138F-C3DD-6ED3-9D1A81EE5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89CAF4-1E07-255A-8025-FC83930AC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1AAAC5E-DD14-972C-78CA-59BEE4215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B69777A-2662-7D91-F4CA-3AEDC0227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2022/12/20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9F4F494-A4B2-E734-2C3C-F6EA9E25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28221E8-FF41-084F-7BF4-2971F80C9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77772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7D1438-CFC5-4A5D-6C48-A9234C3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2E1E5CA-C188-0A65-EDDC-87FED3E7E6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22593E3-5849-6DD4-0006-0F79DF74D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B278771-2544-61C5-019E-D05682CE1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2022/12/20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36EFEBA-366E-2FA5-F640-45535894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8AABE91-766E-F09B-1151-139F3A005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7259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4CFE000-7A26-22AC-C72F-38FC50C6B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34152A1-F7E7-7CDE-D102-3FB7C0490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80465B-CD19-41A6-6245-5C196825D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79096-680F-844B-B1F1-7BBB7D6E1857}" type="datetimeFigureOut">
              <a:rPr kumimoji="1" lang="zh-TW" altLang="en-US" smtClean="0"/>
              <a:t>2022/12/20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887924-A663-A58A-CF76-8A07719210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568115-C205-8E01-B99F-3B864B4FE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80527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群組 58">
            <a:extLst>
              <a:ext uri="{FF2B5EF4-FFF2-40B4-BE49-F238E27FC236}">
                <a16:creationId xmlns:a16="http://schemas.microsoft.com/office/drawing/2014/main" id="{AD69707F-94B1-3AE2-0D04-5FDC858C4759}"/>
              </a:ext>
            </a:extLst>
          </p:cNvPr>
          <p:cNvGrpSpPr/>
          <p:nvPr/>
        </p:nvGrpSpPr>
        <p:grpSpPr>
          <a:xfrm>
            <a:off x="1127292" y="661736"/>
            <a:ext cx="4479423" cy="3501657"/>
            <a:chOff x="1127292" y="661736"/>
            <a:chExt cx="4479423" cy="3501657"/>
          </a:xfrm>
        </p:grpSpPr>
        <p:cxnSp>
          <p:nvCxnSpPr>
            <p:cNvPr id="5" name="直線箭頭接點 4">
              <a:extLst>
                <a:ext uri="{FF2B5EF4-FFF2-40B4-BE49-F238E27FC236}">
                  <a16:creationId xmlns:a16="http://schemas.microsoft.com/office/drawing/2014/main" id="{990BBB69-4D66-92B4-2F57-000BCEFD37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75282" y="661736"/>
              <a:ext cx="0" cy="2132750"/>
            </a:xfrm>
            <a:prstGeom prst="straightConnector1">
              <a:avLst/>
            </a:prstGeom>
            <a:ln w="15875">
              <a:headEnd w="lg" len="lg"/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線箭頭接點 6">
              <a:extLst>
                <a:ext uri="{FF2B5EF4-FFF2-40B4-BE49-F238E27FC236}">
                  <a16:creationId xmlns:a16="http://schemas.microsoft.com/office/drawing/2014/main" id="{0C37EA49-E7A5-8B90-93E7-A941AE8E4CD5}"/>
                </a:ext>
              </a:extLst>
            </p:cNvPr>
            <p:cNvCxnSpPr>
              <a:cxnSpLocks/>
            </p:cNvCxnSpPr>
            <p:nvPr/>
          </p:nvCxnSpPr>
          <p:spPr>
            <a:xfrm>
              <a:off x="2175282" y="2794486"/>
              <a:ext cx="3431433" cy="0"/>
            </a:xfrm>
            <a:prstGeom prst="straightConnector1">
              <a:avLst/>
            </a:prstGeom>
            <a:ln w="15875">
              <a:headEnd w="lg" len="lg"/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箭頭接點 9">
              <a:extLst>
                <a:ext uri="{FF2B5EF4-FFF2-40B4-BE49-F238E27FC236}">
                  <a16:creationId xmlns:a16="http://schemas.microsoft.com/office/drawing/2014/main" id="{BA36330D-EA9A-DD8A-7BFB-1C2CC09E2F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7292" y="2789868"/>
              <a:ext cx="1047990" cy="1219636"/>
            </a:xfrm>
            <a:prstGeom prst="straightConnector1">
              <a:avLst/>
            </a:prstGeom>
            <a:ln w="15875">
              <a:headEnd w="lg" len="lg"/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三角形 11">
              <a:extLst>
                <a:ext uri="{FF2B5EF4-FFF2-40B4-BE49-F238E27FC236}">
                  <a16:creationId xmlns:a16="http://schemas.microsoft.com/office/drawing/2014/main" id="{7435879D-D981-A871-6756-25D5F9D58DC1}"/>
                </a:ext>
              </a:extLst>
            </p:cNvPr>
            <p:cNvSpPr/>
            <p:nvPr/>
          </p:nvSpPr>
          <p:spPr>
            <a:xfrm>
              <a:off x="2175281" y="1409041"/>
              <a:ext cx="2770909" cy="1380828"/>
            </a:xfrm>
            <a:prstGeom prst="triangle">
              <a:avLst>
                <a:gd name="adj" fmla="val 37000"/>
              </a:avLst>
            </a:prstGeom>
            <a:solidFill>
              <a:schemeClr val="accent1">
                <a:alpha val="32653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14D3F5EF-5CFB-9743-1D48-E0D53A389E36}"/>
                </a:ext>
              </a:extLst>
            </p:cNvPr>
            <p:cNvCxnSpPr>
              <a:cxnSpLocks/>
            </p:cNvCxnSpPr>
            <p:nvPr/>
          </p:nvCxnSpPr>
          <p:spPr>
            <a:xfrm>
              <a:off x="3205729" y="1409041"/>
              <a:ext cx="0" cy="618826"/>
            </a:xfrm>
            <a:prstGeom prst="line">
              <a:avLst/>
            </a:prstGeom>
            <a:ln w="127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547D0596-CFF3-BCDB-3B5F-6FD4F49241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05729" y="2027867"/>
              <a:ext cx="1389" cy="762001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三角形 13">
              <a:extLst>
                <a:ext uri="{FF2B5EF4-FFF2-40B4-BE49-F238E27FC236}">
                  <a16:creationId xmlns:a16="http://schemas.microsoft.com/office/drawing/2014/main" id="{6BE62F75-345D-5778-08EB-4C8AD9759B83}"/>
                </a:ext>
              </a:extLst>
            </p:cNvPr>
            <p:cNvSpPr/>
            <p:nvPr/>
          </p:nvSpPr>
          <p:spPr>
            <a:xfrm>
              <a:off x="2175281" y="1732308"/>
              <a:ext cx="2770909" cy="1062180"/>
            </a:xfrm>
            <a:prstGeom prst="triangle">
              <a:avLst>
                <a:gd name="adj" fmla="val 13001"/>
              </a:avLst>
            </a:prstGeom>
            <a:solidFill>
              <a:srgbClr val="FF2600">
                <a:alpha val="33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183DC315-ACE9-9E8C-CFB1-11ABD7638104}"/>
                </a:ext>
              </a:extLst>
            </p:cNvPr>
            <p:cNvCxnSpPr>
              <a:stCxn id="14" idx="0"/>
            </p:cNvCxnSpPr>
            <p:nvPr/>
          </p:nvCxnSpPr>
          <p:spPr>
            <a:xfrm>
              <a:off x="2535527" y="1732308"/>
              <a:ext cx="670202" cy="105756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弧線 21">
              <a:extLst>
                <a:ext uri="{FF2B5EF4-FFF2-40B4-BE49-F238E27FC236}">
                  <a16:creationId xmlns:a16="http://schemas.microsoft.com/office/drawing/2014/main" id="{B64A0F94-1D27-44BB-4229-639297404B35}"/>
                </a:ext>
              </a:extLst>
            </p:cNvPr>
            <p:cNvSpPr/>
            <p:nvPr/>
          </p:nvSpPr>
          <p:spPr>
            <a:xfrm>
              <a:off x="3007604" y="2311178"/>
              <a:ext cx="371476" cy="346984"/>
            </a:xfrm>
            <a:prstGeom prst="arc">
              <a:avLst>
                <a:gd name="adj1" fmla="val 11131666"/>
                <a:gd name="adj2" fmla="val 16253523"/>
              </a:avLst>
            </a:prstGeom>
            <a:ln w="9525"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pic>
          <p:nvPicPr>
            <p:cNvPr id="26" name="圖片 25">
              <a:extLst>
                <a:ext uri="{FF2B5EF4-FFF2-40B4-BE49-F238E27FC236}">
                  <a16:creationId xmlns:a16="http://schemas.microsoft.com/office/drawing/2014/main" id="{FF9127CF-837E-7111-D9C6-BF90A7C7EA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86414" y="2131070"/>
              <a:ext cx="101600" cy="177800"/>
            </a:xfrm>
            <a:prstGeom prst="rect">
              <a:avLst/>
            </a:prstGeom>
          </p:spPr>
        </p:pic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08855A70-AF64-E8FC-299B-A27258D6FE61}"/>
                </a:ext>
              </a:extLst>
            </p:cNvPr>
            <p:cNvSpPr txBox="1"/>
            <p:nvPr/>
          </p:nvSpPr>
          <p:spPr>
            <a:xfrm>
              <a:off x="3960137" y="1732308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400" i="1" dirty="0">
                  <a:solidFill>
                    <a:schemeClr val="accent1">
                      <a:lumMod val="50000"/>
                    </a:schemeClr>
                  </a:solidFill>
                  <a:latin typeface="Minion Pro" panose="02040503050306020203" pitchFamily="18" charset="0"/>
                </a:rPr>
                <a:t>d</a:t>
              </a:r>
              <a:endParaRPr kumimoji="1" lang="zh-TW" altLang="en-US" i="1" dirty="0">
                <a:solidFill>
                  <a:schemeClr val="accent1">
                    <a:lumMod val="50000"/>
                  </a:schemeClr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14739C9E-AE93-445A-6415-791549FFC8CE}"/>
                </a:ext>
              </a:extLst>
            </p:cNvPr>
            <p:cNvSpPr txBox="1"/>
            <p:nvPr/>
          </p:nvSpPr>
          <p:spPr>
            <a:xfrm>
              <a:off x="2616998" y="1495424"/>
              <a:ext cx="3113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400" i="1" dirty="0">
                  <a:solidFill>
                    <a:schemeClr val="accent1">
                      <a:lumMod val="50000"/>
                    </a:schemeClr>
                  </a:solidFill>
                  <a:latin typeface="Minion Pro" panose="02040503050306020203" pitchFamily="18" charset="0"/>
                </a:rPr>
                <a:t>D</a:t>
              </a:r>
              <a:endParaRPr kumimoji="1" lang="zh-TW" altLang="en-US" i="1" dirty="0">
                <a:solidFill>
                  <a:schemeClr val="accent1">
                    <a:lumMod val="50000"/>
                  </a:schemeClr>
                </a:solidFill>
                <a:latin typeface="Minion Pro" panose="02040503050306020203" pitchFamily="18" charset="0"/>
              </a:endParaRPr>
            </a:p>
          </p:txBody>
        </p:sp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B9FED0C7-B067-0DF0-BF25-F34361D9BB20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H="1">
              <a:off x="2267929" y="1409041"/>
              <a:ext cx="932588" cy="2431085"/>
            </a:xfrm>
            <a:prstGeom prst="line">
              <a:avLst/>
            </a:prstGeom>
            <a:ln w="127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71CFD9F6-1E55-E6F4-324D-4A9A8BAE9E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69318" y="1732308"/>
              <a:ext cx="269299" cy="2107818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5D58791A-A901-2011-151F-4F474AD2C753}"/>
                </a:ext>
              </a:extLst>
            </p:cNvPr>
            <p:cNvSpPr txBox="1"/>
            <p:nvPr/>
          </p:nvSpPr>
          <p:spPr>
            <a:xfrm>
              <a:off x="3182992" y="1791678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400" i="1" dirty="0">
                  <a:solidFill>
                    <a:schemeClr val="accent1">
                      <a:lumMod val="50000"/>
                    </a:schemeClr>
                  </a:solidFill>
                  <a:latin typeface="Minion Pro" panose="02040503050306020203" pitchFamily="18" charset="0"/>
                </a:rPr>
                <a:t>h</a:t>
              </a:r>
              <a:endParaRPr kumimoji="1" lang="zh-TW" altLang="en-US" i="1" dirty="0">
                <a:solidFill>
                  <a:schemeClr val="accent1">
                    <a:lumMod val="50000"/>
                  </a:schemeClr>
                </a:solidFill>
                <a:latin typeface="Minion Pro" panose="02040503050306020203" pitchFamily="18" charset="0"/>
              </a:endParaRPr>
            </a:p>
          </p:txBody>
        </p: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15C69628-F719-0971-4EA7-52F7958FBEB6}"/>
                </a:ext>
              </a:extLst>
            </p:cNvPr>
            <p:cNvCxnSpPr/>
            <p:nvPr/>
          </p:nvCxnSpPr>
          <p:spPr>
            <a:xfrm flipH="1">
              <a:off x="2267929" y="2794486"/>
              <a:ext cx="939189" cy="104564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CB4D4B2A-2373-401E-B788-1AE18348B19B}"/>
                </a:ext>
              </a:extLst>
            </p:cNvPr>
            <p:cNvSpPr txBox="1"/>
            <p:nvPr/>
          </p:nvSpPr>
          <p:spPr>
            <a:xfrm>
              <a:off x="2083587" y="3855616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4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nion Pro" panose="02040503050306020203" pitchFamily="18" charset="0"/>
                </a:rPr>
                <a:t>G</a:t>
              </a:r>
              <a:endParaRPr kumimoji="1" lang="zh-TW" altLang="en-US" i="1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1B6BF431-844C-C460-BD1F-CD758472B5E3}"/>
                </a:ext>
              </a:extLst>
            </p:cNvPr>
            <p:cNvSpPr txBox="1"/>
            <p:nvPr/>
          </p:nvSpPr>
          <p:spPr>
            <a:xfrm>
              <a:off x="1899425" y="2578635"/>
              <a:ext cx="2680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4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nion Pro" panose="02040503050306020203" pitchFamily="18" charset="0"/>
                </a:rPr>
                <a:t>S</a:t>
              </a:r>
              <a:endParaRPr kumimoji="1" lang="zh-TW" altLang="en-US" i="1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3D23BDCE-484E-171F-4F99-B696FC3C56FB}"/>
                </a:ext>
              </a:extLst>
            </p:cNvPr>
            <p:cNvSpPr txBox="1"/>
            <p:nvPr/>
          </p:nvSpPr>
          <p:spPr>
            <a:xfrm>
              <a:off x="4919421" y="2504273"/>
              <a:ext cx="2856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4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nion Pro" panose="02040503050306020203" pitchFamily="18" charset="0"/>
                </a:rPr>
                <a:t>E</a:t>
              </a:r>
              <a:endParaRPr kumimoji="1" lang="zh-TW" altLang="en-US" i="1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endParaRPr>
            </a:p>
          </p:txBody>
        </p: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2AEE3A88-8A74-2964-1DBF-0D49E16139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72819" y="2794485"/>
              <a:ext cx="2673371" cy="1037372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0" name="圖片 49">
              <a:extLst>
                <a:ext uri="{FF2B5EF4-FFF2-40B4-BE49-F238E27FC236}">
                  <a16:creationId xmlns:a16="http://schemas.microsoft.com/office/drawing/2014/main" id="{6BA760D4-4393-53EF-A2DD-BDE84073BE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55390" y="3375188"/>
              <a:ext cx="241300" cy="165100"/>
            </a:xfrm>
            <a:prstGeom prst="rect">
              <a:avLst/>
            </a:prstGeom>
          </p:spPr>
        </p:pic>
        <p:pic>
          <p:nvPicPr>
            <p:cNvPr id="51" name="圖片 50">
              <a:extLst>
                <a:ext uri="{FF2B5EF4-FFF2-40B4-BE49-F238E27FC236}">
                  <a16:creationId xmlns:a16="http://schemas.microsoft.com/office/drawing/2014/main" id="{8AB8F27A-6C0B-4A8A-6AB0-76B80930B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55918" y="3118780"/>
              <a:ext cx="88900" cy="139700"/>
            </a:xfrm>
            <a:prstGeom prst="rect">
              <a:avLst/>
            </a:prstGeom>
          </p:spPr>
        </p:pic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EFDC0A2C-E9CB-F366-37D4-BD8EB7B4FE2A}"/>
                </a:ext>
              </a:extLst>
            </p:cNvPr>
            <p:cNvSpPr txBox="1"/>
            <p:nvPr/>
          </p:nvSpPr>
          <p:spPr>
            <a:xfrm>
              <a:off x="2747999" y="2399855"/>
              <a:ext cx="250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400" i="1" dirty="0">
                  <a:solidFill>
                    <a:schemeClr val="accent1">
                      <a:lumMod val="50000"/>
                    </a:schemeClr>
                  </a:solidFill>
                  <a:latin typeface="Minion Pro" panose="02040503050306020203" pitchFamily="18" charset="0"/>
                </a:rPr>
                <a:t>r</a:t>
              </a:r>
              <a:endParaRPr kumimoji="1" lang="zh-TW" altLang="en-US" i="1" dirty="0">
                <a:solidFill>
                  <a:schemeClr val="accent1">
                    <a:lumMod val="50000"/>
                  </a:schemeClr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3AFA6232-E515-32B6-19A2-917FC5963C7B}"/>
                </a:ext>
              </a:extLst>
            </p:cNvPr>
            <p:cNvSpPr txBox="1"/>
            <p:nvPr/>
          </p:nvSpPr>
          <p:spPr>
            <a:xfrm>
              <a:off x="2113503" y="2841448"/>
              <a:ext cx="2904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400" i="1" dirty="0">
                  <a:solidFill>
                    <a:srgbClr val="C00000"/>
                  </a:solidFill>
                  <a:latin typeface="Minion Pro" panose="02040503050306020203" pitchFamily="18" charset="0"/>
                </a:rPr>
                <a:t>r′</a:t>
              </a:r>
              <a:endParaRPr kumimoji="1" lang="zh-TW" altLang="en-US" i="1" dirty="0">
                <a:solidFill>
                  <a:srgbClr val="C00000"/>
                </a:solidFill>
                <a:latin typeface="Minion Pro" panose="02040503050306020203" pitchFamily="18" charset="0"/>
              </a:endParaRPr>
            </a:p>
          </p:txBody>
        </p:sp>
      </p:grpSp>
      <p:sp>
        <p:nvSpPr>
          <p:cNvPr id="58" name="三角形 57">
            <a:extLst>
              <a:ext uri="{FF2B5EF4-FFF2-40B4-BE49-F238E27FC236}">
                <a16:creationId xmlns:a16="http://schemas.microsoft.com/office/drawing/2014/main" id="{9781865B-ACEA-E4F8-1091-7BFFE3C0C950}"/>
              </a:ext>
            </a:extLst>
          </p:cNvPr>
          <p:cNvSpPr/>
          <p:nvPr/>
        </p:nvSpPr>
        <p:spPr>
          <a:xfrm>
            <a:off x="6215364" y="1155061"/>
            <a:ext cx="1954602" cy="974037"/>
          </a:xfrm>
          <a:prstGeom prst="triangle">
            <a:avLst>
              <a:gd name="adj" fmla="val 37000"/>
            </a:avLst>
          </a:prstGeom>
          <a:solidFill>
            <a:schemeClr val="accent1">
              <a:alpha val="32653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62329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9</Words>
  <Application>Microsoft Macintosh PowerPoint</Application>
  <PresentationFormat>寬螢幕</PresentationFormat>
  <Paragraphs>8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Minion Pro</vt:lpstr>
      <vt:lpstr>Office 佈景主題 2013 - 2022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Yen-Hsun Lin</dc:creator>
  <cp:lastModifiedBy>Yen-Hsun Lin</cp:lastModifiedBy>
  <cp:revision>1</cp:revision>
  <dcterms:created xsi:type="dcterms:W3CDTF">2022-12-20T11:52:04Z</dcterms:created>
  <dcterms:modified xsi:type="dcterms:W3CDTF">2022-12-20T12:20:14Z</dcterms:modified>
</cp:coreProperties>
</file>