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8F00"/>
    <a:srgbClr val="B21D0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5"/>
    <p:restoredTop sz="94688"/>
  </p:normalViewPr>
  <p:slideViewPr>
    <p:cSldViewPr snapToGrid="0" snapToObjects="1">
      <p:cViewPr>
        <p:scale>
          <a:sx n="145" d="100"/>
          <a:sy n="145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pic>
        <p:nvPicPr>
          <p:cNvPr id="127" name="圖片 126">
            <a:extLst>
              <a:ext uri="{FF2B5EF4-FFF2-40B4-BE49-F238E27FC236}">
                <a16:creationId xmlns:a16="http://schemas.microsoft.com/office/drawing/2014/main" id="{2931C287-9109-7D7D-1E9F-9F50505C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90" y="193679"/>
            <a:ext cx="3429000" cy="393700"/>
          </a:xfrm>
          <a:prstGeom prst="rect">
            <a:avLst/>
          </a:prstGeom>
        </p:spPr>
      </p:pic>
      <p:pic>
        <p:nvPicPr>
          <p:cNvPr id="129" name="圖片 128">
            <a:extLst>
              <a:ext uri="{FF2B5EF4-FFF2-40B4-BE49-F238E27FC236}">
                <a16:creationId xmlns:a16="http://schemas.microsoft.com/office/drawing/2014/main" id="{31C8BFCD-511A-1459-3DC1-B3E7C116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276" y="757745"/>
            <a:ext cx="5092700" cy="10287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E271D25-D86F-D862-55E6-C74573B1F724}"/>
              </a:ext>
            </a:extLst>
          </p:cNvPr>
          <p:cNvGrpSpPr/>
          <p:nvPr/>
        </p:nvGrpSpPr>
        <p:grpSpPr>
          <a:xfrm>
            <a:off x="3643624" y="107251"/>
            <a:ext cx="2979022" cy="1120090"/>
            <a:chOff x="3849914" y="309260"/>
            <a:chExt cx="2979022" cy="1120090"/>
          </a:xfrm>
        </p:grpSpPr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9781865B-ACEA-E4F8-1091-7BFFE3C0C950}"/>
                </a:ext>
              </a:extLst>
            </p:cNvPr>
            <p:cNvSpPr/>
            <p:nvPr/>
          </p:nvSpPr>
          <p:spPr>
            <a:xfrm>
              <a:off x="3849914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三角形 59">
              <a:extLst>
                <a:ext uri="{FF2B5EF4-FFF2-40B4-BE49-F238E27FC236}">
                  <a16:creationId xmlns:a16="http://schemas.microsoft.com/office/drawing/2014/main" id="{7A433616-62F2-C9A9-DB6C-C2FA0C595EBB}"/>
                </a:ext>
              </a:extLst>
            </p:cNvPr>
            <p:cNvSpPr/>
            <p:nvPr/>
          </p:nvSpPr>
          <p:spPr>
            <a:xfrm>
              <a:off x="5587137" y="590099"/>
              <a:ext cx="1241799" cy="618826"/>
            </a:xfrm>
            <a:prstGeom prst="triangle">
              <a:avLst>
                <a:gd name="adj" fmla="val 37000"/>
              </a:avLst>
            </a:prstGeom>
            <a:solidFill>
              <a:srgbClr val="C00000">
                <a:alpha val="32653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ABA1A7C-0171-E39B-A2F1-4731879830B2}"/>
                </a:ext>
              </a:extLst>
            </p:cNvPr>
            <p:cNvSpPr txBox="1"/>
            <p:nvPr/>
          </p:nvSpPr>
          <p:spPr>
            <a:xfrm>
              <a:off x="5142727" y="76323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nion Pro" panose="02040503050306020203" pitchFamily="18" charset="0"/>
                </a:rPr>
                <a:t>=</a:t>
              </a:r>
              <a:endParaRPr kumimoji="1" lang="zh-TW" altLang="en-US" dirty="0">
                <a:latin typeface="Minion Pro" panose="02040503050306020203" pitchFamily="18" charset="0"/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7F11973-3A09-05B4-326F-2078FB72DA3C}"/>
                </a:ext>
              </a:extLst>
            </p:cNvPr>
            <p:cNvCxnSpPr>
              <a:stCxn id="58" idx="0"/>
              <a:endCxn id="58" idx="3"/>
            </p:cNvCxnSpPr>
            <p:nvPr/>
          </p:nvCxnSpPr>
          <p:spPr>
            <a:xfrm>
              <a:off x="4309380" y="590099"/>
              <a:ext cx="0" cy="618826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C2C8D90-7802-E853-6020-48A748528B7B}"/>
                </a:ext>
              </a:extLst>
            </p:cNvPr>
            <p:cNvSpPr txBox="1"/>
            <p:nvPr/>
          </p:nvSpPr>
          <p:spPr>
            <a:xfrm>
              <a:off x="4275326" y="84378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45D00F3-9E45-64EE-0FF7-8BEC83D73EC3}"/>
                </a:ext>
              </a:extLst>
            </p:cNvPr>
            <p:cNvSpPr txBox="1"/>
            <p:nvPr/>
          </p:nvSpPr>
          <p:spPr>
            <a:xfrm>
              <a:off x="4638898" y="65329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B8B0FEE-CFD1-CCAC-E534-559A3965E424}"/>
                </a:ext>
              </a:extLst>
            </p:cNvPr>
            <p:cNvSpPr txBox="1"/>
            <p:nvPr/>
          </p:nvSpPr>
          <p:spPr>
            <a:xfrm>
              <a:off x="4638898" y="9936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89" name="弧線 88">
              <a:extLst>
                <a:ext uri="{FF2B5EF4-FFF2-40B4-BE49-F238E27FC236}">
                  <a16:creationId xmlns:a16="http://schemas.microsoft.com/office/drawing/2014/main" id="{D7F1A100-4E4F-7844-1881-65E56B902896}"/>
                </a:ext>
              </a:extLst>
            </p:cNvPr>
            <p:cNvSpPr/>
            <p:nvPr/>
          </p:nvSpPr>
          <p:spPr>
            <a:xfrm>
              <a:off x="4824634" y="1083384"/>
              <a:ext cx="222629" cy="276502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rgbClr val="2F528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2C5ADB3-5345-09BE-8A63-FEF8A7F3325C}"/>
                </a:ext>
              </a:extLst>
            </p:cNvPr>
            <p:cNvSpPr txBox="1"/>
            <p:nvPr/>
          </p:nvSpPr>
          <p:spPr>
            <a:xfrm>
              <a:off x="4451516" y="118312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000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000" i="1" dirty="0" err="1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pic>
          <p:nvPicPr>
            <p:cNvPr id="111" name="圖片 110">
              <a:extLst>
                <a:ext uri="{FF2B5EF4-FFF2-40B4-BE49-F238E27FC236}">
                  <a16:creationId xmlns:a16="http://schemas.microsoft.com/office/drawing/2014/main" id="{96B3ED93-DC78-C3C5-6C2E-045EFF51D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03275" y="1260365"/>
              <a:ext cx="152400" cy="127000"/>
            </a:xfrm>
            <a:prstGeom prst="rect">
              <a:avLst/>
            </a:prstGeom>
          </p:spPr>
        </p:pic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3FE1F033-E777-94B9-F9CD-E5A0D9C1A543}"/>
                </a:ext>
              </a:extLst>
            </p:cNvPr>
            <p:cNvSpPr txBox="1"/>
            <p:nvPr/>
          </p:nvSpPr>
          <p:spPr>
            <a:xfrm>
              <a:off x="6473084" y="10141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E9FFFE7-5C3D-8652-9327-92E408D29DCA}"/>
                </a:ext>
              </a:extLst>
            </p:cNvPr>
            <p:cNvSpPr txBox="1"/>
            <p:nvPr/>
          </p:nvSpPr>
          <p:spPr>
            <a:xfrm>
              <a:off x="5637103" y="1004414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1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44A8A1F-4FF7-0F92-5EA9-06DA4247D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95" y="309260"/>
              <a:ext cx="206499" cy="278119"/>
            </a:xfrm>
            <a:prstGeom prst="line">
              <a:avLst/>
            </a:prstGeom>
            <a:ln w="12700">
              <a:solidFill>
                <a:srgbClr val="B21D0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2E5A43D-BE72-0611-9710-B8E493FB9BB4}"/>
                </a:ext>
              </a:extLst>
            </p:cNvPr>
            <p:cNvSpPr txBox="1"/>
            <p:nvPr/>
          </p:nvSpPr>
          <p:spPr>
            <a:xfrm>
              <a:off x="6047230" y="42898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α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2B8D7E50-4F64-4CE0-7F34-48221168DE78}"/>
                </a:ext>
              </a:extLst>
            </p:cNvPr>
            <p:cNvSpPr txBox="1"/>
            <p:nvPr/>
          </p:nvSpPr>
          <p:spPr>
            <a:xfrm>
              <a:off x="5860197" y="655906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π </a:t>
              </a:r>
              <a:r>
                <a:rPr kumimoji="1" lang="en-US" altLang="zh-TW" sz="1000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− </a:t>
              </a:r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α</a:t>
              </a:r>
              <a:endParaRPr kumimoji="1" lang="zh-TW" altLang="en-US" sz="1000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3BF8CDC-B053-CB47-CD31-BC8FE576FA91}"/>
                </a:ext>
              </a:extLst>
            </p:cNvPr>
            <p:cNvSpPr txBox="1"/>
            <p:nvPr/>
          </p:nvSpPr>
          <p:spPr>
            <a:xfrm>
              <a:off x="6321161" y="6365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FAA87C8D-CE98-7B28-82FA-9A8940899635}"/>
                </a:ext>
              </a:extLst>
            </p:cNvPr>
            <p:cNvSpPr txBox="1"/>
            <p:nvPr/>
          </p:nvSpPr>
          <p:spPr>
            <a:xfrm>
              <a:off x="5552153" y="693596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solidFill>
                    <a:srgbClr val="B21D09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sz="11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3" name="弧線 142">
              <a:extLst>
                <a:ext uri="{FF2B5EF4-FFF2-40B4-BE49-F238E27FC236}">
                  <a16:creationId xmlns:a16="http://schemas.microsoft.com/office/drawing/2014/main" id="{FC8C177D-7153-0C0D-F9B4-43576AE81304}"/>
                </a:ext>
              </a:extLst>
            </p:cNvPr>
            <p:cNvSpPr/>
            <p:nvPr/>
          </p:nvSpPr>
          <p:spPr>
            <a:xfrm rot="10800000">
              <a:off x="4311009" y="1149290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4" name="弧線 143">
              <a:extLst>
                <a:ext uri="{FF2B5EF4-FFF2-40B4-BE49-F238E27FC236}">
                  <a16:creationId xmlns:a16="http://schemas.microsoft.com/office/drawing/2014/main" id="{1DF03721-C698-DE55-28B8-E1A58C74C908}"/>
                </a:ext>
              </a:extLst>
            </p:cNvPr>
            <p:cNvSpPr/>
            <p:nvPr/>
          </p:nvSpPr>
          <p:spPr>
            <a:xfrm rot="10800000" flipH="1">
              <a:off x="4923871" y="1154763"/>
              <a:ext cx="174235" cy="12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φ</a:t>
            </a:r>
            <a:endParaRPr kumimoji="1" lang="zh-TW" altLang="en-US" sz="1400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340971D2-D1FE-0AFB-A78A-BADEAEB78608}"/>
              </a:ext>
            </a:extLst>
          </p:cNvPr>
          <p:cNvGrpSpPr/>
          <p:nvPr/>
        </p:nvGrpSpPr>
        <p:grpSpPr>
          <a:xfrm>
            <a:off x="949651" y="241043"/>
            <a:ext cx="5003646" cy="4050172"/>
            <a:chOff x="324925" y="267688"/>
            <a:chExt cx="5003646" cy="4050172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990BBB69-4D66-92B4-2F57-000BCEFD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6322" y="621096"/>
              <a:ext cx="0" cy="213275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0C37EA49-E7A5-8B90-93E7-A941AE8E4CD5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30" y="2753846"/>
              <a:ext cx="3431433" cy="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BA36330D-EA9A-DD8A-7BFB-1C2CC09E2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2" y="2749228"/>
              <a:ext cx="1047990" cy="1219636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435879D-D981-A871-6756-25D5F9D58DC1}"/>
                </a:ext>
              </a:extLst>
            </p:cNvPr>
            <p:cNvSpPr/>
            <p:nvPr/>
          </p:nvSpPr>
          <p:spPr>
            <a:xfrm>
              <a:off x="1606321" y="1208079"/>
              <a:ext cx="2770909" cy="1541150"/>
            </a:xfrm>
            <a:prstGeom prst="triangle">
              <a:avLst>
                <a:gd name="adj" fmla="val 42584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4D3F5EF-5CFB-9743-1D48-E0D53A389E3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95" y="1215102"/>
              <a:ext cx="0" cy="658803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7D0596-CFF3-BCDB-3B5F-6FD4F4924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431" y="1898969"/>
              <a:ext cx="892" cy="85487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BE62F75-345D-5778-08EB-4C8AD9759B83}"/>
                </a:ext>
              </a:extLst>
            </p:cNvPr>
            <p:cNvSpPr/>
            <p:nvPr/>
          </p:nvSpPr>
          <p:spPr>
            <a:xfrm>
              <a:off x="1601580" y="1749626"/>
              <a:ext cx="2770909" cy="1002810"/>
            </a:xfrm>
            <a:prstGeom prst="triangle">
              <a:avLst>
                <a:gd name="adj" fmla="val 35339"/>
              </a:avLst>
            </a:prstGeom>
            <a:solidFill>
              <a:srgbClr val="FF26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3DC315-ACE9-9E8C-CFB1-11ABD76381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86" y="1754014"/>
              <a:ext cx="206453" cy="99842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線 21">
              <a:extLst>
                <a:ext uri="{FF2B5EF4-FFF2-40B4-BE49-F238E27FC236}">
                  <a16:creationId xmlns:a16="http://schemas.microsoft.com/office/drawing/2014/main" id="{B64A0F94-1D27-44BB-4229-639297404B35}"/>
                </a:ext>
              </a:extLst>
            </p:cNvPr>
            <p:cNvSpPr/>
            <p:nvPr/>
          </p:nvSpPr>
          <p:spPr>
            <a:xfrm>
              <a:off x="2687772" y="2154122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F9127CF-837E-7111-D9C6-BF90A7C7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55836" y="1889754"/>
              <a:ext cx="101600" cy="1778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855A70-AF64-E8FC-299B-A27258D6FE61}"/>
                </a:ext>
              </a:extLst>
            </p:cNvPr>
            <p:cNvSpPr txBox="1"/>
            <p:nvPr/>
          </p:nvSpPr>
          <p:spPr>
            <a:xfrm>
              <a:off x="3433220" y="1581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739C9E-AE93-445A-6415-791549FFC8CE}"/>
                </a:ext>
              </a:extLst>
            </p:cNvPr>
            <p:cNvSpPr txBox="1"/>
            <p:nvPr/>
          </p:nvSpPr>
          <p:spPr>
            <a:xfrm>
              <a:off x="1879388" y="1789957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9FED0C7-B067-0DF0-BF25-F34361D9B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1203905"/>
              <a:ext cx="1406487" cy="2495119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CFD9F6-1E55-E6F4-324D-4A9A8BAE9E15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68" y="1748217"/>
              <a:ext cx="208" cy="1247717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D58791A-A901-2011-151F-4F474AD2C753}"/>
                </a:ext>
              </a:extLst>
            </p:cNvPr>
            <p:cNvSpPr txBox="1"/>
            <p:nvPr/>
          </p:nvSpPr>
          <p:spPr>
            <a:xfrm>
              <a:off x="2739210" y="144237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C69628-F719-0971-4EA7-52F7958FB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105" y="2751735"/>
              <a:ext cx="1404823" cy="9430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6BF431-844C-C460-BD1F-CD758472B5E3}"/>
                </a:ext>
              </a:extLst>
            </p:cNvPr>
            <p:cNvSpPr txBox="1"/>
            <p:nvPr/>
          </p:nvSpPr>
          <p:spPr>
            <a:xfrm>
              <a:off x="1330465" y="2537995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23BDCE-484E-171F-4F99-B696FC3C56FB}"/>
                </a:ext>
              </a:extLst>
            </p:cNvPr>
            <p:cNvSpPr txBox="1"/>
            <p:nvPr/>
          </p:nvSpPr>
          <p:spPr>
            <a:xfrm>
              <a:off x="4350461" y="2463633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AEE3A88-8A74-2964-1DBF-0D49E1613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054" y="2753845"/>
              <a:ext cx="3000176" cy="94517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8AB8F27A-6C0B-4A8A-6AB0-76B80930B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8299" y="3063386"/>
              <a:ext cx="88900" cy="1397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FDC0A2C-E9CB-F366-37D4-BD8EB7B4FE2A}"/>
                </a:ext>
              </a:extLst>
            </p:cNvPr>
            <p:cNvSpPr txBox="1"/>
            <p:nvPr/>
          </p:nvSpPr>
          <p:spPr>
            <a:xfrm>
              <a:off x="2057199" y="1299331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2F528F"/>
                  </a:solidFill>
                  <a:latin typeface="Minion Pro" panose="02040503050306020203" pitchFamily="18" charset="0"/>
                </a:rPr>
                <a:t>r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FA6232-E515-32B6-19A2-917FC5963C7B}"/>
                </a:ext>
              </a:extLst>
            </p:cNvPr>
            <p:cNvSpPr txBox="1"/>
            <p:nvPr/>
          </p:nvSpPr>
          <p:spPr>
            <a:xfrm>
              <a:off x="1661726" y="1942756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63CD6B6-7FA6-E135-1FB5-757ED657BAAC}"/>
                </a:ext>
              </a:extLst>
            </p:cNvPr>
            <p:cNvSpPr txBox="1"/>
            <p:nvPr/>
          </p:nvSpPr>
          <p:spPr>
            <a:xfrm>
              <a:off x="324925" y="4010083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y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A2074E9-4052-C5DE-ED5E-61AF5E921FDD}"/>
                </a:ext>
              </a:extLst>
            </p:cNvPr>
            <p:cNvSpPr txBox="1"/>
            <p:nvPr/>
          </p:nvSpPr>
          <p:spPr>
            <a:xfrm>
              <a:off x="5058945" y="2583943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x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F232E2A-E31F-1D70-6652-8AE0DCB0D82C}"/>
                </a:ext>
              </a:extLst>
            </p:cNvPr>
            <p:cNvSpPr txBox="1"/>
            <p:nvPr/>
          </p:nvSpPr>
          <p:spPr>
            <a:xfrm>
              <a:off x="1476317" y="267688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z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" name="弧線 103">
              <a:extLst>
                <a:ext uri="{FF2B5EF4-FFF2-40B4-BE49-F238E27FC236}">
                  <a16:creationId xmlns:a16="http://schemas.microsoft.com/office/drawing/2014/main" id="{A32CDF0B-1326-4C5E-4A4A-AD20C290B84E}"/>
                </a:ext>
              </a:extLst>
            </p:cNvPr>
            <p:cNvSpPr/>
            <p:nvPr/>
          </p:nvSpPr>
          <p:spPr>
            <a:xfrm>
              <a:off x="3741092" y="2718614"/>
              <a:ext cx="202145" cy="211675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329BCF34-7C42-01F1-4954-55981179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35160" y="2788813"/>
              <a:ext cx="101600" cy="165100"/>
            </a:xfrm>
            <a:prstGeom prst="rect">
              <a:avLst/>
            </a:prstGeom>
          </p:spPr>
        </p:pic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9B512E5E-5622-42DF-81E7-CBE8C1C71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408" y="2983312"/>
              <a:ext cx="855596" cy="99573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E99CC1A-6351-4B23-9838-76F76048E563}"/>
                </a:ext>
              </a:extLst>
            </p:cNvPr>
            <p:cNvSpPr txBox="1"/>
            <p:nvPr/>
          </p:nvSpPr>
          <p:spPr>
            <a:xfrm>
              <a:off x="2125559" y="240128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0BB9652A-8AB7-A770-DBCD-6A44A6155A5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556" y="3701835"/>
              <a:ext cx="597743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54D32B8-D309-3013-6845-6BE938E7727A}"/>
                </a:ext>
              </a:extLst>
            </p:cNvPr>
            <p:cNvSpPr txBox="1"/>
            <p:nvPr/>
          </p:nvSpPr>
          <p:spPr>
            <a:xfrm>
              <a:off x="1077016" y="361613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A3D9F7C3-9202-3939-DA19-19F8E5CD8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530" y="3632934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箭頭接點 46">
              <a:extLst>
                <a:ext uri="{FF2B5EF4-FFF2-40B4-BE49-F238E27FC236}">
                  <a16:creationId xmlns:a16="http://schemas.microsoft.com/office/drawing/2014/main" id="{8C480BAA-FA47-EC0E-DF45-F2ABC1D6E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672" y="3636359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38DC311-5AEA-8663-47DF-34DAF419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75649" y="2804437"/>
              <a:ext cx="63500" cy="88900"/>
            </a:xfrm>
            <a:prstGeom prst="rect">
              <a:avLst/>
            </a:prstGeom>
          </p:spPr>
        </p:pic>
        <p:sp>
          <p:nvSpPr>
            <p:cNvPr id="56" name="弧線 55">
              <a:extLst>
                <a:ext uri="{FF2B5EF4-FFF2-40B4-BE49-F238E27FC236}">
                  <a16:creationId xmlns:a16="http://schemas.microsoft.com/office/drawing/2014/main" id="{6AFE53D6-18F2-DB24-0C77-E6FE0393F7A1}"/>
                </a:ext>
              </a:extLst>
            </p:cNvPr>
            <p:cNvSpPr/>
            <p:nvPr/>
          </p:nvSpPr>
          <p:spPr>
            <a:xfrm>
              <a:off x="2488664" y="2703698"/>
              <a:ext cx="142001" cy="211674"/>
            </a:xfrm>
            <a:prstGeom prst="arc">
              <a:avLst>
                <a:gd name="adj1" fmla="val 5960494"/>
                <a:gd name="adj2" fmla="val 1312638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6F76C4C-5F92-876F-4E0B-A20ACD66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8080" y="3748915"/>
              <a:ext cx="342900" cy="114300"/>
            </a:xfrm>
            <a:prstGeom prst="rect">
              <a:avLst/>
            </a:prstGeom>
          </p:spPr>
        </p:pic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4170E520-512D-67C3-863E-2D350BF4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698" y="2760214"/>
              <a:ext cx="191701" cy="223098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5AD9944B-E12A-DD9A-A0D7-1DF61AED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692" y="3483199"/>
              <a:ext cx="876300" cy="139700"/>
            </a:xfrm>
            <a:prstGeom prst="rect">
              <a:avLst/>
            </a:prstGeom>
          </p:spPr>
        </p:pic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F391132-A0B3-EC1C-49FC-7662A971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5833" y="1748217"/>
              <a:ext cx="1204980" cy="1951716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AA78536-A272-991F-CF30-E76ED2A6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067" y="2983311"/>
              <a:ext cx="1203937" cy="716622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FCF08F3-37E7-E09D-6585-A50975178873}"/>
                </a:ext>
              </a:extLst>
            </p:cNvPr>
            <p:cNvSpPr txBox="1"/>
            <p:nvPr/>
          </p:nvSpPr>
          <p:spPr>
            <a:xfrm>
              <a:off x="2688204" y="2784567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DEFFB9B6-384B-3488-8626-7E8EFFDD7A52}"/>
                </a:ext>
              </a:extLst>
            </p:cNvPr>
            <p:cNvSpPr txBox="1"/>
            <p:nvPr/>
          </p:nvSpPr>
          <p:spPr>
            <a:xfrm>
              <a:off x="3114967" y="245964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4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4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46" name="曲線接點 145">
              <a:extLst>
                <a:ext uri="{FF2B5EF4-FFF2-40B4-BE49-F238E27FC236}">
                  <a16:creationId xmlns:a16="http://schemas.microsoft.com/office/drawing/2014/main" id="{DD09C311-E1FA-7740-B743-95818ABC2BB8}"/>
                </a:ext>
              </a:extLst>
            </p:cNvPr>
            <p:cNvCxnSpPr/>
            <p:nvPr/>
          </p:nvCxnSpPr>
          <p:spPr>
            <a:xfrm rot="16200000" flipV="1">
              <a:off x="2144537" y="1602729"/>
              <a:ext cx="317560" cy="203401"/>
            </a:xfrm>
            <a:prstGeom prst="curvedConnector3">
              <a:avLst>
                <a:gd name="adj1" fmla="val 39002"/>
              </a:avLst>
            </a:prstGeom>
            <a:ln w="9525">
              <a:solidFill>
                <a:srgbClr val="2F528F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曲線接點 147">
              <a:extLst>
                <a:ext uri="{FF2B5EF4-FFF2-40B4-BE49-F238E27FC236}">
                  <a16:creationId xmlns:a16="http://schemas.microsoft.com/office/drawing/2014/main" id="{F7B2D577-D5D0-B904-1212-100FBF92D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75976" y="2119528"/>
              <a:ext cx="310791" cy="26967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rgbClr val="C00000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D9F743A-8C96-F996-36B4-75A9694E2519}"/>
                </a:ext>
              </a:extLst>
            </p:cNvPr>
            <p:cNvSpPr txBox="1"/>
            <p:nvPr/>
          </p:nvSpPr>
          <p:spPr>
            <a:xfrm>
              <a:off x="2898689" y="317245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latin typeface="Minion Pro" panose="02040503050306020203" pitchFamily="18" charset="0"/>
                </a:rPr>
                <a:t>R</a:t>
              </a:r>
              <a:r>
                <a:rPr kumimoji="1" lang="en-US" altLang="zh-TW" sz="1400" baseline="-25000" dirty="0">
                  <a:latin typeface="Minion Pro" panose="02040503050306020203" pitchFamily="18" charset="0"/>
                </a:rPr>
                <a:t>⊕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65E3121-CE50-D308-7173-45B11F28B272}"/>
                </a:ext>
              </a:extLst>
            </p:cNvPr>
            <p:cNvSpPr txBox="1"/>
            <p:nvPr/>
          </p:nvSpPr>
          <p:spPr>
            <a:xfrm>
              <a:off x="1968719" y="322735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C76FDA56-C58A-A493-FA75-2C9FDD9066BF}"/>
                </a:ext>
              </a:extLst>
            </p:cNvPr>
            <p:cNvSpPr txBox="1"/>
            <p:nvPr/>
          </p:nvSpPr>
          <p:spPr>
            <a:xfrm>
              <a:off x="2646714" y="896225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02" name="圖片 201">
            <a:extLst>
              <a:ext uri="{FF2B5EF4-FFF2-40B4-BE49-F238E27FC236}">
                <a16:creationId xmlns:a16="http://schemas.microsoft.com/office/drawing/2014/main" id="{13283028-5B94-56D9-E30D-722857F70C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07757" y="197038"/>
            <a:ext cx="175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155</Words>
  <Application>Microsoft Macintosh PowerPoint</Application>
  <PresentationFormat>寬螢幕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8</cp:revision>
  <dcterms:created xsi:type="dcterms:W3CDTF">2022-12-20T11:52:04Z</dcterms:created>
  <dcterms:modified xsi:type="dcterms:W3CDTF">2022-12-21T05:11:52Z</dcterms:modified>
</cp:coreProperties>
</file>