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B21D09"/>
    <a:srgbClr val="2F528F"/>
    <a:srgbClr val="521B93"/>
    <a:srgbClr val="942093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74"/>
  </p:normalViewPr>
  <p:slideViewPr>
    <p:cSldViewPr snapToGrid="0" snapToObjects="1">
      <p:cViewPr>
        <p:scale>
          <a:sx n="230" d="100"/>
          <a:sy n="230" d="100"/>
        </p:scale>
        <p:origin x="-121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CCBCAD64-A5A8-422A-8D10-981FD5B6E978}"/>
              </a:ext>
            </a:extLst>
          </p:cNvPr>
          <p:cNvGrpSpPr/>
          <p:nvPr/>
        </p:nvGrpSpPr>
        <p:grpSpPr>
          <a:xfrm>
            <a:off x="2989079" y="1246069"/>
            <a:ext cx="2734617" cy="1647387"/>
            <a:chOff x="2989079" y="1246069"/>
            <a:chExt cx="2734617" cy="1647387"/>
          </a:xfrm>
        </p:grpSpPr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335365" cy="25656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68FBD5B-95FE-AAE8-AADE-673FB60B2458}"/>
                </a:ext>
              </a:extLst>
            </p:cNvPr>
            <p:cNvSpPr/>
            <p:nvPr/>
          </p:nvSpPr>
          <p:spPr>
            <a:xfrm>
              <a:off x="3029191" y="1492927"/>
              <a:ext cx="1313153" cy="13131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2159"/>
              </a:schemeClr>
            </a:solidFill>
            <a:ln w="22225" cmpd="dbl">
              <a:noFill/>
            </a:ln>
            <a:scene3d>
              <a:camera prst="orthographicFront"/>
              <a:lightRig rig="threePt" dir="t"/>
            </a:scene3d>
            <a:sp3d prstMaterial="matte"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9450" y="201079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200273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894722" y="146868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25958" y="1704202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602090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73771" y="2145280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30797" y="21181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12335" y="1936825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989079" y="1246069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Minion Pro" panose="02040503050306020203" pitchFamily="18" charset="0"/>
                </a:rPr>
                <a:t>SN</a:t>
              </a:r>
              <a:r>
                <a:rPr kumimoji="1" lang="en-US" altLang="zh-TW" sz="1100" i="1" dirty="0" err="1">
                  <a:solidFill>
                    <a:schemeClr val="accent5">
                      <a:lumMod val="75000"/>
                    </a:schemeClr>
                  </a:solidFill>
                  <a:latin typeface="Minion Pro" panose="02040503050306020203" pitchFamily="18" charset="0"/>
                </a:rPr>
                <a:t>ν</a:t>
              </a:r>
              <a:r>
                <a:rPr kumimoji="1"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Minion Pro" panose="02040503050306020203" pitchFamily="18" charset="0"/>
                </a:rPr>
                <a:t> sphere</a:t>
              </a:r>
              <a:endParaRPr kumimoji="1" lang="zh-TW" altLang="en-US" sz="1100" dirty="0">
                <a:solidFill>
                  <a:schemeClr val="accent5">
                    <a:lumMod val="7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5F615C6-00BF-9607-C94C-371FC9D9EE29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999307" y="2391892"/>
              <a:ext cx="311255" cy="23995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227</Words>
  <Application>Microsoft Macintosh PowerPoint</Application>
  <PresentationFormat>寬螢幕</PresentationFormat>
  <Paragraphs>117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16</cp:revision>
  <cp:lastPrinted>2023-03-10T06:58:44Z</cp:lastPrinted>
  <dcterms:created xsi:type="dcterms:W3CDTF">2022-12-20T11:52:04Z</dcterms:created>
  <dcterms:modified xsi:type="dcterms:W3CDTF">2023-03-10T06:59:54Z</dcterms:modified>
</cp:coreProperties>
</file>