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09"/>
    <a:srgbClr val="2F528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/>
    <p:restoredTop sz="94668"/>
  </p:normalViewPr>
  <p:slideViewPr>
    <p:cSldViewPr snapToGrid="0" snapToObjects="1">
      <p:cViewPr>
        <p:scale>
          <a:sx n="210" d="100"/>
          <a:sy n="21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5.emf"/><Relationship Id="rId7" Type="http://schemas.openxmlformats.org/officeDocument/2006/relationships/image" Target="../media/image1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 23">
            <a:extLst>
              <a:ext uri="{FF2B5EF4-FFF2-40B4-BE49-F238E27FC236}">
                <a16:creationId xmlns:a16="http://schemas.microsoft.com/office/drawing/2014/main" id="{251E70E7-1891-D932-FAB6-141B62B9A589}"/>
              </a:ext>
            </a:extLst>
          </p:cNvPr>
          <p:cNvSpPr/>
          <p:nvPr/>
        </p:nvSpPr>
        <p:spPr>
          <a:xfrm>
            <a:off x="2016525" y="2725033"/>
            <a:ext cx="2973313" cy="944678"/>
          </a:xfrm>
          <a:custGeom>
            <a:avLst/>
            <a:gdLst>
              <a:gd name="connsiteX0" fmla="*/ 1380683 w 2973313"/>
              <a:gd name="connsiteY0" fmla="*/ 0 h 944678"/>
              <a:gd name="connsiteX1" fmla="*/ 0 w 2973313"/>
              <a:gd name="connsiteY1" fmla="*/ 944678 h 944678"/>
              <a:gd name="connsiteX2" fmla="*/ 2973313 w 2973313"/>
              <a:gd name="connsiteY2" fmla="*/ 6056 h 944678"/>
              <a:gd name="connsiteX3" fmla="*/ 1380683 w 2973313"/>
              <a:gd name="connsiteY3" fmla="*/ 0 h 94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313" h="944678">
                <a:moveTo>
                  <a:pt x="1380683" y="0"/>
                </a:moveTo>
                <a:lnTo>
                  <a:pt x="0" y="944678"/>
                </a:lnTo>
                <a:lnTo>
                  <a:pt x="2973313" y="6056"/>
                </a:lnTo>
                <a:lnTo>
                  <a:pt x="1380683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E1B547-F6F5-9272-E69C-6A1B5D7F0502}"/>
              </a:ext>
            </a:extLst>
          </p:cNvPr>
          <p:cNvGrpSpPr/>
          <p:nvPr/>
        </p:nvGrpSpPr>
        <p:grpSpPr>
          <a:xfrm>
            <a:off x="4060539" y="3236853"/>
            <a:ext cx="2034688" cy="1621107"/>
            <a:chOff x="6035342" y="1449080"/>
            <a:chExt cx="2034688" cy="1621107"/>
          </a:xfrm>
        </p:grpSpPr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139E9607-DB0E-D22A-C0F1-AFD25BBD644E}"/>
                </a:ext>
              </a:extLst>
            </p:cNvPr>
            <p:cNvGrpSpPr/>
            <p:nvPr/>
          </p:nvGrpSpPr>
          <p:grpSpPr>
            <a:xfrm>
              <a:off x="6328831" y="1449080"/>
              <a:ext cx="1741199" cy="1612238"/>
              <a:chOff x="5608185" y="2328671"/>
              <a:chExt cx="1741199" cy="1612238"/>
            </a:xfrm>
          </p:grpSpPr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4054C3DE-8D85-9513-C0B8-B19A4C06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6861" y="2328671"/>
                <a:ext cx="185" cy="914355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箭頭接點 93">
                <a:extLst>
                  <a:ext uri="{FF2B5EF4-FFF2-40B4-BE49-F238E27FC236}">
                    <a16:creationId xmlns:a16="http://schemas.microsoft.com/office/drawing/2014/main" id="{06FCE9AA-6400-045D-F644-CBEDC6F6C0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41136" y="3233776"/>
                <a:ext cx="548967" cy="525102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箭頭接點 94">
                <a:extLst>
                  <a:ext uri="{FF2B5EF4-FFF2-40B4-BE49-F238E27FC236}">
                    <a16:creationId xmlns:a16="http://schemas.microsoft.com/office/drawing/2014/main" id="{43FA0876-4C7D-B696-3D75-00B4DCCF9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8185" y="3760326"/>
                <a:ext cx="532951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2E2E3F56-AEDA-B6D3-B893-C818C6251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2890" y="2328671"/>
                <a:ext cx="1074368" cy="1430261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8A8BDD30-D762-0187-40DA-D09C50007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6665" y="3233776"/>
                <a:ext cx="1073438" cy="52515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23354E05-A503-7B5B-F86E-1D4849587ECC}"/>
                  </a:ext>
                </a:extLst>
              </p:cNvPr>
              <p:cNvSpPr txBox="1"/>
              <p:nvPr/>
            </p:nvSpPr>
            <p:spPr>
              <a:xfrm>
                <a:off x="5912685" y="2788350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30DADE6-B42E-39DF-B14F-609696199356}"/>
                  </a:ext>
                </a:extLst>
              </p:cNvPr>
              <p:cNvSpPr txBox="1"/>
              <p:nvPr/>
            </p:nvSpPr>
            <p:spPr>
              <a:xfrm>
                <a:off x="6698642" y="266289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9" name="直線箭頭接點 118">
                <a:extLst>
                  <a:ext uri="{FF2B5EF4-FFF2-40B4-BE49-F238E27FC236}">
                    <a16:creationId xmlns:a16="http://schemas.microsoft.com/office/drawing/2014/main" id="{6FB24D57-8BF9-A91E-18C5-D0ECE8AC8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8001" y="3689061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箭頭接點 119">
                <a:extLst>
                  <a:ext uri="{FF2B5EF4-FFF2-40B4-BE49-F238E27FC236}">
                    <a16:creationId xmlns:a16="http://schemas.microsoft.com/office/drawing/2014/main" id="{59C32702-A08B-7C0F-C1FC-A613973F0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07143" y="3692486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2" name="圖片 121">
                <a:extLst>
                  <a:ext uri="{FF2B5EF4-FFF2-40B4-BE49-F238E27FC236}">
                    <a16:creationId xmlns:a16="http://schemas.microsoft.com/office/drawing/2014/main" id="{3EC32D69-97C7-E175-D570-8999D3E8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3084" y="3508783"/>
                <a:ext cx="876300" cy="139700"/>
              </a:xfrm>
              <a:prstGeom prst="rect">
                <a:avLst/>
              </a:prstGeom>
            </p:spPr>
          </p:pic>
          <p:pic>
            <p:nvPicPr>
              <p:cNvPr id="126" name="圖片 125">
                <a:extLst>
                  <a:ext uri="{FF2B5EF4-FFF2-40B4-BE49-F238E27FC236}">
                    <a16:creationId xmlns:a16="http://schemas.microsoft.com/office/drawing/2014/main" id="{030539DB-D83A-9E6A-6C88-0FDA30508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74" y="3826609"/>
                <a:ext cx="342900" cy="114300"/>
              </a:xfrm>
              <a:prstGeom prst="rect">
                <a:avLst/>
              </a:prstGeom>
            </p:spPr>
          </p:pic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0E95D9-5ABF-AEC8-AC61-7F1E050C679A}"/>
                  </a:ext>
                </a:extLst>
              </p:cNvPr>
              <p:cNvSpPr txBox="1"/>
              <p:nvPr/>
            </p:nvSpPr>
            <p:spPr>
              <a:xfrm>
                <a:off x="6109071" y="3210817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95EFDC5D-29C6-B8D4-971B-BF1025E6F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8279" y="3142438"/>
                <a:ext cx="95599" cy="46770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>
                <a:extLst>
                  <a:ext uri="{FF2B5EF4-FFF2-40B4-BE49-F238E27FC236}">
                    <a16:creationId xmlns:a16="http://schemas.microsoft.com/office/drawing/2014/main" id="{E947950F-F33C-B9BA-273E-97F2ECB20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9226" y="3187687"/>
                <a:ext cx="0" cy="87664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6035342" y="276241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44CBFF9-2DDC-7C4F-CA21-23ED444B2D97}"/>
              </a:ext>
            </a:extLst>
          </p:cNvPr>
          <p:cNvGrpSpPr/>
          <p:nvPr/>
        </p:nvGrpSpPr>
        <p:grpSpPr>
          <a:xfrm>
            <a:off x="6298196" y="3378334"/>
            <a:ext cx="1842495" cy="1432554"/>
            <a:chOff x="5945196" y="3383542"/>
            <a:chExt cx="1842495" cy="1432554"/>
          </a:xfrm>
        </p:grpSpPr>
        <p:pic>
          <p:nvPicPr>
            <p:cNvPr id="167" name="圖片 166">
              <a:extLst>
                <a:ext uri="{FF2B5EF4-FFF2-40B4-BE49-F238E27FC236}">
                  <a16:creationId xmlns:a16="http://schemas.microsoft.com/office/drawing/2014/main" id="{3996C5FD-F277-40BB-4B1A-B2C3ECC9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1161" y="3881551"/>
              <a:ext cx="88900" cy="139700"/>
            </a:xfrm>
            <a:prstGeom prst="rect">
              <a:avLst/>
            </a:prstGeom>
          </p:spPr>
        </p:pic>
        <p:sp>
          <p:nvSpPr>
            <p:cNvPr id="174" name="弧線 173">
              <a:extLst>
                <a:ext uri="{FF2B5EF4-FFF2-40B4-BE49-F238E27FC236}">
                  <a16:creationId xmlns:a16="http://schemas.microsoft.com/office/drawing/2014/main" id="{E656D155-CC12-3C65-7A42-07F07BE79E25}"/>
                </a:ext>
              </a:extLst>
            </p:cNvPr>
            <p:cNvSpPr/>
            <p:nvPr/>
          </p:nvSpPr>
          <p:spPr>
            <a:xfrm flipH="1">
              <a:off x="6619546" y="3592325"/>
              <a:ext cx="209390" cy="180365"/>
            </a:xfrm>
            <a:prstGeom prst="arc">
              <a:avLst>
                <a:gd name="adj1" fmla="val 2661013"/>
                <a:gd name="adj2" fmla="val 11257645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1" name="三角形 180">
              <a:extLst>
                <a:ext uri="{FF2B5EF4-FFF2-40B4-BE49-F238E27FC236}">
                  <a16:creationId xmlns:a16="http://schemas.microsoft.com/office/drawing/2014/main" id="{3AE62518-64B6-0B1C-9FBB-56CB8382A59B}"/>
                </a:ext>
              </a:extLst>
            </p:cNvPr>
            <p:cNvSpPr/>
            <p:nvPr/>
          </p:nvSpPr>
          <p:spPr>
            <a:xfrm rot="19371205">
              <a:off x="5945196" y="3702454"/>
              <a:ext cx="1556557" cy="470993"/>
            </a:xfrm>
            <a:prstGeom prst="triangle">
              <a:avLst>
                <a:gd name="adj" fmla="val 593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1F14A55-4F72-463F-3BDB-87CAAA647E9A}"/>
                </a:ext>
              </a:extLst>
            </p:cNvPr>
            <p:cNvSpPr txBox="1"/>
            <p:nvPr/>
          </p:nvSpPr>
          <p:spPr>
            <a:xfrm>
              <a:off x="6883617" y="4104309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latin typeface="Minion Pro" panose="02040503050306020203" pitchFamily="18" charset="0"/>
                </a:rPr>
                <a:t>R</a:t>
              </a:r>
              <a:r>
                <a:rPr kumimoji="1" lang="en-US" altLang="zh-TW" sz="14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dirty="0">
                <a:solidFill>
                  <a:srgbClr val="2F528F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7432A2BC-76DE-164D-9397-75999F45CDD9}"/>
                </a:ext>
              </a:extLst>
            </p:cNvPr>
            <p:cNvSpPr txBox="1"/>
            <p:nvPr/>
          </p:nvSpPr>
          <p:spPr>
            <a:xfrm>
              <a:off x="6817436" y="3383542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d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B21D09"/>
                  </a:solidFill>
                  <a:latin typeface="Minion Pro" panose="02040503050306020203" pitchFamily="18" charset="0"/>
                </a:rPr>
                <a:t>θ</a:t>
              </a:r>
              <a:endParaRPr kumimoji="1" lang="zh-TW" altLang="en-US" sz="1400" i="1" dirty="0">
                <a:solidFill>
                  <a:srgbClr val="B21D09"/>
                </a:solidFill>
                <a:latin typeface="Minion Pro" panose="02040503050306020203" pitchFamily="18" charset="0"/>
              </a:endParaRPr>
            </a:p>
          </p:txBody>
        </p:sp>
        <p:pic>
          <p:nvPicPr>
            <p:cNvPr id="184" name="圖片 183">
              <a:extLst>
                <a:ext uri="{FF2B5EF4-FFF2-40B4-BE49-F238E27FC236}">
                  <a16:creationId xmlns:a16="http://schemas.microsoft.com/office/drawing/2014/main" id="{0A8F5718-6946-CDB8-7F45-E57D4516B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8335" y="3831864"/>
              <a:ext cx="393700" cy="88900"/>
            </a:xfrm>
            <a:prstGeom prst="rect">
              <a:avLst/>
            </a:prstGeom>
          </p:spPr>
        </p:pic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D2B8DC1C-3470-5824-A38F-3030E23FDB26}"/>
                </a:ext>
              </a:extLst>
            </p:cNvPr>
            <p:cNvSpPr txBox="1"/>
            <p:nvPr/>
          </p:nvSpPr>
          <p:spPr>
            <a:xfrm>
              <a:off x="5976679" y="450831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C039C6A6-3147-0115-49D8-E03B81A35E7C}"/>
                </a:ext>
              </a:extLst>
            </p:cNvPr>
            <p:cNvSpPr txBox="1"/>
            <p:nvPr/>
          </p:nvSpPr>
          <p:spPr>
            <a:xfrm>
              <a:off x="7514859" y="3498850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8832195-5A04-F6B4-FC0E-229721C11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7457" y="3682507"/>
              <a:ext cx="88900" cy="139700"/>
            </a:xfrm>
            <a:prstGeom prst="rect">
              <a:avLst/>
            </a:prstGeom>
          </p:spPr>
        </p:pic>
        <p:sp>
          <p:nvSpPr>
            <p:cNvPr id="3" name="弧線 2">
              <a:extLst>
                <a:ext uri="{FF2B5EF4-FFF2-40B4-BE49-F238E27FC236}">
                  <a16:creationId xmlns:a16="http://schemas.microsoft.com/office/drawing/2014/main" id="{FEC5B315-4B36-6A42-774F-6F2089B25EFA}"/>
                </a:ext>
              </a:extLst>
            </p:cNvPr>
            <p:cNvSpPr/>
            <p:nvPr/>
          </p:nvSpPr>
          <p:spPr>
            <a:xfrm rot="4726273" flipH="1">
              <a:off x="7270446" y="3624974"/>
              <a:ext cx="209390" cy="180365"/>
            </a:xfrm>
            <a:prstGeom prst="arc">
              <a:avLst>
                <a:gd name="adj1" fmla="val 2661013"/>
                <a:gd name="adj2" fmla="val 7880527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201</Words>
  <Application>Microsoft Macintosh PowerPoint</Application>
  <PresentationFormat>寬螢幕</PresentationFormat>
  <Paragraphs>94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Microsoft Office User</cp:lastModifiedBy>
  <cp:revision>12</cp:revision>
  <dcterms:created xsi:type="dcterms:W3CDTF">2022-12-20T11:52:04Z</dcterms:created>
  <dcterms:modified xsi:type="dcterms:W3CDTF">2023-03-08T08:13:46Z</dcterms:modified>
</cp:coreProperties>
</file>