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D09"/>
    <a:srgbClr val="2F528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7"/>
    <p:restoredTop sz="94688"/>
  </p:normalViewPr>
  <p:slideViewPr>
    <p:cSldViewPr snapToGrid="0" snapToObjects="1">
      <p:cViewPr>
        <p:scale>
          <a:sx n="133" d="100"/>
          <a:sy n="133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90BBB69-4D66-92B4-2F57-000BCEFD3781}"/>
              </a:ext>
            </a:extLst>
          </p:cNvPr>
          <p:cNvCxnSpPr>
            <a:cxnSpLocks/>
          </p:cNvCxnSpPr>
          <p:nvPr/>
        </p:nvCxnSpPr>
        <p:spPr>
          <a:xfrm flipV="1">
            <a:off x="1606322" y="621096"/>
            <a:ext cx="0" cy="2132750"/>
          </a:xfrm>
          <a:prstGeom prst="straightConnector1">
            <a:avLst/>
          </a:prstGeom>
          <a:ln w="1587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0C37EA49-E7A5-8B90-93E7-A941AE8E4CD5}"/>
              </a:ext>
            </a:extLst>
          </p:cNvPr>
          <p:cNvCxnSpPr>
            <a:cxnSpLocks/>
          </p:cNvCxnSpPr>
          <p:nvPr/>
        </p:nvCxnSpPr>
        <p:spPr>
          <a:xfrm>
            <a:off x="1606322" y="2753846"/>
            <a:ext cx="3431433" cy="0"/>
          </a:xfrm>
          <a:prstGeom prst="straightConnector1">
            <a:avLst/>
          </a:prstGeom>
          <a:ln w="1587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A36330D-EA9A-DD8A-7BFB-1C2CC09E2FC4}"/>
              </a:ext>
            </a:extLst>
          </p:cNvPr>
          <p:cNvCxnSpPr>
            <a:cxnSpLocks/>
          </p:cNvCxnSpPr>
          <p:nvPr/>
        </p:nvCxnSpPr>
        <p:spPr>
          <a:xfrm flipH="1">
            <a:off x="558332" y="2749228"/>
            <a:ext cx="1047990" cy="1219636"/>
          </a:xfrm>
          <a:prstGeom prst="straightConnector1">
            <a:avLst/>
          </a:prstGeom>
          <a:ln w="1587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三角形 11">
            <a:extLst>
              <a:ext uri="{FF2B5EF4-FFF2-40B4-BE49-F238E27FC236}">
                <a16:creationId xmlns:a16="http://schemas.microsoft.com/office/drawing/2014/main" id="{7435879D-D981-A871-6756-25D5F9D58DC1}"/>
              </a:ext>
            </a:extLst>
          </p:cNvPr>
          <p:cNvSpPr/>
          <p:nvPr/>
        </p:nvSpPr>
        <p:spPr>
          <a:xfrm>
            <a:off x="1606321" y="1368401"/>
            <a:ext cx="2770909" cy="1380828"/>
          </a:xfrm>
          <a:prstGeom prst="triangle">
            <a:avLst>
              <a:gd name="adj" fmla="val 37000"/>
            </a:avLst>
          </a:prstGeom>
          <a:solidFill>
            <a:schemeClr val="accent1">
              <a:alpha val="3265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4D3F5EF-5CFB-9743-1D48-E0D53A389E36}"/>
              </a:ext>
            </a:extLst>
          </p:cNvPr>
          <p:cNvCxnSpPr>
            <a:cxnSpLocks/>
          </p:cNvCxnSpPr>
          <p:nvPr/>
        </p:nvCxnSpPr>
        <p:spPr>
          <a:xfrm>
            <a:off x="2636769" y="1368401"/>
            <a:ext cx="0" cy="618826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47D0596-CFF3-BCDB-3B5F-6FD4F49241D6}"/>
              </a:ext>
            </a:extLst>
          </p:cNvPr>
          <p:cNvCxnSpPr>
            <a:cxnSpLocks/>
          </p:cNvCxnSpPr>
          <p:nvPr/>
        </p:nvCxnSpPr>
        <p:spPr>
          <a:xfrm flipH="1">
            <a:off x="2636769" y="1987227"/>
            <a:ext cx="1389" cy="7620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6BE62F75-345D-5778-08EB-4C8AD9759B83}"/>
              </a:ext>
            </a:extLst>
          </p:cNvPr>
          <p:cNvSpPr/>
          <p:nvPr/>
        </p:nvSpPr>
        <p:spPr>
          <a:xfrm>
            <a:off x="1606321" y="1691668"/>
            <a:ext cx="2770909" cy="1062180"/>
          </a:xfrm>
          <a:prstGeom prst="triangle">
            <a:avLst>
              <a:gd name="adj" fmla="val 13001"/>
            </a:avLst>
          </a:prstGeom>
          <a:solidFill>
            <a:srgbClr val="FF2600">
              <a:alpha val="3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83DC315-ACE9-9E8C-CFB1-11ABD7638104}"/>
              </a:ext>
            </a:extLst>
          </p:cNvPr>
          <p:cNvCxnSpPr>
            <a:stCxn id="14" idx="0"/>
          </p:cNvCxnSpPr>
          <p:nvPr/>
        </p:nvCxnSpPr>
        <p:spPr>
          <a:xfrm>
            <a:off x="1966567" y="1691668"/>
            <a:ext cx="670202" cy="105756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線 21">
            <a:extLst>
              <a:ext uri="{FF2B5EF4-FFF2-40B4-BE49-F238E27FC236}">
                <a16:creationId xmlns:a16="http://schemas.microsoft.com/office/drawing/2014/main" id="{B64A0F94-1D27-44BB-4229-639297404B35}"/>
              </a:ext>
            </a:extLst>
          </p:cNvPr>
          <p:cNvSpPr/>
          <p:nvPr/>
        </p:nvSpPr>
        <p:spPr>
          <a:xfrm>
            <a:off x="2438644" y="2270538"/>
            <a:ext cx="371476" cy="346984"/>
          </a:xfrm>
          <a:prstGeom prst="arc">
            <a:avLst>
              <a:gd name="adj1" fmla="val 11131666"/>
              <a:gd name="adj2" fmla="val 16253523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FF9127CF-837E-7111-D9C6-BF90A7C7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54" y="2090430"/>
            <a:ext cx="101600" cy="1778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855A70-AF64-E8FC-299B-A27258D6FE61}"/>
              </a:ext>
            </a:extLst>
          </p:cNvPr>
          <p:cNvSpPr txBox="1"/>
          <p:nvPr/>
        </p:nvSpPr>
        <p:spPr>
          <a:xfrm>
            <a:off x="3391177" y="1691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4739C9E-AE93-445A-6415-791549FFC8CE}"/>
              </a:ext>
            </a:extLst>
          </p:cNvPr>
          <p:cNvSpPr txBox="1"/>
          <p:nvPr/>
        </p:nvSpPr>
        <p:spPr>
          <a:xfrm>
            <a:off x="2048038" y="1454784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9FED0C7-B067-0DF0-BF25-F34361D9BB20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1698969" y="1368401"/>
            <a:ext cx="932588" cy="2431085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1CFD9F6-1E55-E6F4-324D-4A9A8BAE9E15}"/>
              </a:ext>
            </a:extLst>
          </p:cNvPr>
          <p:cNvCxnSpPr>
            <a:cxnSpLocks/>
          </p:cNvCxnSpPr>
          <p:nvPr/>
        </p:nvCxnSpPr>
        <p:spPr>
          <a:xfrm flipH="1">
            <a:off x="1700358" y="1691668"/>
            <a:ext cx="269299" cy="210781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D58791A-A901-2011-151F-4F474AD2C753}"/>
              </a:ext>
            </a:extLst>
          </p:cNvPr>
          <p:cNvSpPr txBox="1"/>
          <p:nvPr/>
        </p:nvSpPr>
        <p:spPr>
          <a:xfrm>
            <a:off x="2614032" y="17510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h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5C69628-F719-0971-4EA7-52F7958FBEB6}"/>
              </a:ext>
            </a:extLst>
          </p:cNvPr>
          <p:cNvCxnSpPr/>
          <p:nvPr/>
        </p:nvCxnSpPr>
        <p:spPr>
          <a:xfrm flipH="1">
            <a:off x="1698969" y="2753846"/>
            <a:ext cx="939189" cy="10456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B4D4B2A-2373-401E-B788-1AE18348B19B}"/>
              </a:ext>
            </a:extLst>
          </p:cNvPr>
          <p:cNvSpPr txBox="1"/>
          <p:nvPr/>
        </p:nvSpPr>
        <p:spPr>
          <a:xfrm>
            <a:off x="1514627" y="3814976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G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B6BF431-844C-C460-BD1F-CD758472B5E3}"/>
              </a:ext>
            </a:extLst>
          </p:cNvPr>
          <p:cNvSpPr txBox="1"/>
          <p:nvPr/>
        </p:nvSpPr>
        <p:spPr>
          <a:xfrm>
            <a:off x="1330465" y="253799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D23BDCE-484E-171F-4F99-B696FC3C56FB}"/>
              </a:ext>
            </a:extLst>
          </p:cNvPr>
          <p:cNvSpPr txBox="1"/>
          <p:nvPr/>
        </p:nvSpPr>
        <p:spPr>
          <a:xfrm>
            <a:off x="4350461" y="246363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AEE3A88-8A74-2964-1DBF-0D49E1613951}"/>
              </a:ext>
            </a:extLst>
          </p:cNvPr>
          <p:cNvCxnSpPr>
            <a:cxnSpLocks/>
          </p:cNvCxnSpPr>
          <p:nvPr/>
        </p:nvCxnSpPr>
        <p:spPr>
          <a:xfrm flipH="1">
            <a:off x="1703859" y="2753845"/>
            <a:ext cx="2673371" cy="103737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>
            <a:extLst>
              <a:ext uri="{FF2B5EF4-FFF2-40B4-BE49-F238E27FC236}">
                <a16:creationId xmlns:a16="http://schemas.microsoft.com/office/drawing/2014/main" id="{6BA760D4-4393-53EF-A2DD-BDE84073B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73" y="3377065"/>
            <a:ext cx="241300" cy="16510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8AB8F27A-6C0B-4A8A-6AB0-76B80930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958" y="3078140"/>
            <a:ext cx="88900" cy="1397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EFDC0A2C-E9CB-F366-37D4-BD8EB7B4FE2A}"/>
              </a:ext>
            </a:extLst>
          </p:cNvPr>
          <p:cNvSpPr txBox="1"/>
          <p:nvPr/>
        </p:nvSpPr>
        <p:spPr>
          <a:xfrm>
            <a:off x="2179039" y="2359215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r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AFA6232-E515-32B6-19A2-917FC5963C7B}"/>
              </a:ext>
            </a:extLst>
          </p:cNvPr>
          <p:cNvSpPr txBox="1"/>
          <p:nvPr/>
        </p:nvSpPr>
        <p:spPr>
          <a:xfrm>
            <a:off x="1544543" y="280080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rgbClr val="C00000"/>
                </a:solidFill>
                <a:latin typeface="Minion Pro" panose="02040503050306020203" pitchFamily="18" charset="0"/>
              </a:rPr>
              <a:t>r′</a:t>
            </a:r>
            <a:endParaRPr kumimoji="1" lang="zh-TW" altLang="en-US" i="1" dirty="0">
              <a:solidFill>
                <a:srgbClr val="C00000"/>
              </a:solidFill>
              <a:latin typeface="Minion Pro" panose="02040503050306020203" pitchFamily="18" charset="0"/>
            </a:endParaRPr>
          </a:p>
        </p:txBody>
      </p:sp>
      <p:sp>
        <p:nvSpPr>
          <p:cNvPr id="58" name="三角形 57">
            <a:extLst>
              <a:ext uri="{FF2B5EF4-FFF2-40B4-BE49-F238E27FC236}">
                <a16:creationId xmlns:a16="http://schemas.microsoft.com/office/drawing/2014/main" id="{9781865B-ACEA-E4F8-1091-7BFFE3C0C950}"/>
              </a:ext>
            </a:extLst>
          </p:cNvPr>
          <p:cNvSpPr/>
          <p:nvPr/>
        </p:nvSpPr>
        <p:spPr>
          <a:xfrm>
            <a:off x="3849914" y="590099"/>
            <a:ext cx="1241799" cy="618826"/>
          </a:xfrm>
          <a:prstGeom prst="triangle">
            <a:avLst>
              <a:gd name="adj" fmla="val 37000"/>
            </a:avLst>
          </a:prstGeom>
          <a:solidFill>
            <a:schemeClr val="accent1">
              <a:alpha val="3265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三角形 59">
            <a:extLst>
              <a:ext uri="{FF2B5EF4-FFF2-40B4-BE49-F238E27FC236}">
                <a16:creationId xmlns:a16="http://schemas.microsoft.com/office/drawing/2014/main" id="{7A433616-62F2-C9A9-DB6C-C2FA0C595EBB}"/>
              </a:ext>
            </a:extLst>
          </p:cNvPr>
          <p:cNvSpPr/>
          <p:nvPr/>
        </p:nvSpPr>
        <p:spPr>
          <a:xfrm>
            <a:off x="5587137" y="590099"/>
            <a:ext cx="1241799" cy="618826"/>
          </a:xfrm>
          <a:prstGeom prst="triangle">
            <a:avLst>
              <a:gd name="adj" fmla="val 37000"/>
            </a:avLst>
          </a:prstGeom>
          <a:solidFill>
            <a:srgbClr val="C00000">
              <a:alpha val="3265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BA1A7C-0171-E39B-A2F1-4731879830B2}"/>
              </a:ext>
            </a:extLst>
          </p:cNvPr>
          <p:cNvSpPr txBox="1"/>
          <p:nvPr/>
        </p:nvSpPr>
        <p:spPr>
          <a:xfrm>
            <a:off x="5142727" y="76323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=</a:t>
            </a:r>
            <a:endParaRPr kumimoji="1" lang="zh-TW" altLang="en-US" dirty="0">
              <a:latin typeface="Minion Pro" panose="02040503050306020203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63CD6B6-7FA6-E135-1FB5-757ED657BAAC}"/>
              </a:ext>
            </a:extLst>
          </p:cNvPr>
          <p:cNvSpPr txBox="1"/>
          <p:nvPr/>
        </p:nvSpPr>
        <p:spPr>
          <a:xfrm>
            <a:off x="324925" y="4010083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y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A2074E9-4052-C5DE-ED5E-61AF5E921FDD}"/>
              </a:ext>
            </a:extLst>
          </p:cNvPr>
          <p:cNvSpPr txBox="1"/>
          <p:nvPr/>
        </p:nvSpPr>
        <p:spPr>
          <a:xfrm>
            <a:off x="5058945" y="258394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x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F232E2A-E31F-1D70-6652-8AE0DCB0D82C}"/>
              </a:ext>
            </a:extLst>
          </p:cNvPr>
          <p:cNvSpPr txBox="1"/>
          <p:nvPr/>
        </p:nvSpPr>
        <p:spPr>
          <a:xfrm>
            <a:off x="1476317" y="267688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z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65" name="直角三角形 64">
            <a:extLst>
              <a:ext uri="{FF2B5EF4-FFF2-40B4-BE49-F238E27FC236}">
                <a16:creationId xmlns:a16="http://schemas.microsoft.com/office/drawing/2014/main" id="{09B71D5B-81C8-DF91-93BF-082712B8BF2A}"/>
              </a:ext>
            </a:extLst>
          </p:cNvPr>
          <p:cNvSpPr/>
          <p:nvPr/>
        </p:nvSpPr>
        <p:spPr>
          <a:xfrm flipH="1">
            <a:off x="5696189" y="2176487"/>
            <a:ext cx="1691450" cy="1062180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三角形 65">
            <a:extLst>
              <a:ext uri="{FF2B5EF4-FFF2-40B4-BE49-F238E27FC236}">
                <a16:creationId xmlns:a16="http://schemas.microsoft.com/office/drawing/2014/main" id="{B0028ACE-2200-E771-C2DD-86517F18F2A1}"/>
              </a:ext>
            </a:extLst>
          </p:cNvPr>
          <p:cNvSpPr/>
          <p:nvPr/>
        </p:nvSpPr>
        <p:spPr>
          <a:xfrm>
            <a:off x="5696189" y="2275292"/>
            <a:ext cx="1691450" cy="963646"/>
          </a:xfrm>
          <a:prstGeom prst="triangle">
            <a:avLst>
              <a:gd name="adj" fmla="val 6874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03BE1B0-727B-BFB1-F0DD-137B704E0AB9}"/>
              </a:ext>
            </a:extLst>
          </p:cNvPr>
          <p:cNvSpPr txBox="1"/>
          <p:nvPr/>
        </p:nvSpPr>
        <p:spPr>
          <a:xfrm>
            <a:off x="7387639" y="253799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h = </a:t>
            </a:r>
            <a:r>
              <a:rPr kumimoji="1" lang="en-US" altLang="zh-TW" sz="14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sin</a:t>
            </a:r>
            <a:r>
              <a:rPr kumimoji="1" lang="en-US" altLang="zh-TW" sz="14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24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FB4B808-2D18-87F1-1725-95BE0514C2A6}"/>
              </a:ext>
            </a:extLst>
          </p:cNvPr>
          <p:cNvSpPr txBox="1"/>
          <p:nvPr/>
        </p:nvSpPr>
        <p:spPr>
          <a:xfrm>
            <a:off x="6820761" y="26322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rgbClr val="C00000"/>
                </a:solidFill>
                <a:latin typeface="Minion Pro" panose="02040503050306020203" pitchFamily="18" charset="0"/>
              </a:rPr>
              <a:t>h</a:t>
            </a:r>
            <a:endParaRPr kumimoji="1" lang="zh-TW" altLang="en-US" i="1" dirty="0">
              <a:solidFill>
                <a:srgbClr val="C00000"/>
              </a:solidFill>
              <a:latin typeface="Minion Pro" panose="02040503050306020203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F046823-D69D-1959-E3B1-935DFB2AA3BC}"/>
              </a:ext>
            </a:extLst>
          </p:cNvPr>
          <p:cNvSpPr txBox="1"/>
          <p:nvPr/>
        </p:nvSpPr>
        <p:spPr>
          <a:xfrm>
            <a:off x="6958307" y="206719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r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1DFF67F-BD64-C0F2-4C8B-49306304A091}"/>
              </a:ext>
            </a:extLst>
          </p:cNvPr>
          <p:cNvSpPr txBox="1"/>
          <p:nvPr/>
        </p:nvSpPr>
        <p:spPr>
          <a:xfrm>
            <a:off x="6048191" y="246363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rgbClr val="C00000"/>
                </a:solidFill>
                <a:latin typeface="Minion Pro" panose="02040503050306020203" pitchFamily="18" charset="0"/>
              </a:rPr>
              <a:t>r′</a:t>
            </a:r>
            <a:endParaRPr kumimoji="1" lang="zh-TW" altLang="en-US" i="1" dirty="0">
              <a:solidFill>
                <a:srgbClr val="C00000"/>
              </a:solidFill>
              <a:latin typeface="Minion Pro" panose="02040503050306020203" pitchFamily="18" charset="0"/>
            </a:endParaRPr>
          </a:p>
        </p:txBody>
      </p:sp>
      <p:pic>
        <p:nvPicPr>
          <p:cNvPr id="77" name="圖片 76">
            <a:extLst>
              <a:ext uri="{FF2B5EF4-FFF2-40B4-BE49-F238E27FC236}">
                <a16:creationId xmlns:a16="http://schemas.microsoft.com/office/drawing/2014/main" id="{202CC747-52BE-70A6-CE56-CB69A34C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452" y="3297024"/>
            <a:ext cx="88900" cy="139700"/>
          </a:xfrm>
          <a:prstGeom prst="rect">
            <a:avLst/>
          </a:prstGeom>
        </p:spPr>
      </p:pic>
      <p:sp>
        <p:nvSpPr>
          <p:cNvPr id="78" name="弧線 77">
            <a:extLst>
              <a:ext uri="{FF2B5EF4-FFF2-40B4-BE49-F238E27FC236}">
                <a16:creationId xmlns:a16="http://schemas.microsoft.com/office/drawing/2014/main" id="{F23BA07B-2522-07F9-2C4E-5BAD7CACB098}"/>
              </a:ext>
            </a:extLst>
          </p:cNvPr>
          <p:cNvSpPr/>
          <p:nvPr/>
        </p:nvSpPr>
        <p:spPr>
          <a:xfrm>
            <a:off x="7215136" y="2737831"/>
            <a:ext cx="301644" cy="322362"/>
          </a:xfrm>
          <a:prstGeom prst="arc">
            <a:avLst>
              <a:gd name="adj1" fmla="val 11131666"/>
              <a:gd name="adj2" fmla="val 16253523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47677FA1-283D-3636-35BB-28B46E3F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19" y="2530517"/>
            <a:ext cx="101600" cy="177800"/>
          </a:xfrm>
          <a:prstGeom prst="rect">
            <a:avLst/>
          </a:prstGeom>
        </p:spPr>
      </p:pic>
      <p:sp>
        <p:nvSpPr>
          <p:cNvPr id="80" name="弧線 79">
            <a:extLst>
              <a:ext uri="{FF2B5EF4-FFF2-40B4-BE49-F238E27FC236}">
                <a16:creationId xmlns:a16="http://schemas.microsoft.com/office/drawing/2014/main" id="{903409C3-84CA-790A-CDA7-C115D4E5B02A}"/>
              </a:ext>
            </a:extLst>
          </p:cNvPr>
          <p:cNvSpPr/>
          <p:nvPr/>
        </p:nvSpPr>
        <p:spPr>
          <a:xfrm>
            <a:off x="7122880" y="3063386"/>
            <a:ext cx="301644" cy="357109"/>
          </a:xfrm>
          <a:prstGeom prst="arc">
            <a:avLst>
              <a:gd name="adj1" fmla="val 11131666"/>
              <a:gd name="adj2" fmla="val 16253523"/>
            </a:avLst>
          </a:prstGeom>
          <a:ln w="12700">
            <a:solidFill>
              <a:srgbClr val="B21D09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3" name="圖片 82">
            <a:extLst>
              <a:ext uri="{FF2B5EF4-FFF2-40B4-BE49-F238E27FC236}">
                <a16:creationId xmlns:a16="http://schemas.microsoft.com/office/drawing/2014/main" id="{26B22B9A-74D2-16D1-2D2F-D9B53EC00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080" y="2983312"/>
            <a:ext cx="431800" cy="203200"/>
          </a:xfrm>
          <a:prstGeom prst="rect">
            <a:avLst/>
          </a:prstGeom>
        </p:spPr>
      </p:pic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27F11973-3A09-05B4-326F-2078FB72DA3C}"/>
              </a:ext>
            </a:extLst>
          </p:cNvPr>
          <p:cNvCxnSpPr>
            <a:stCxn id="58" idx="0"/>
            <a:endCxn id="58" idx="3"/>
          </p:cNvCxnSpPr>
          <p:nvPr/>
        </p:nvCxnSpPr>
        <p:spPr>
          <a:xfrm>
            <a:off x="4309380" y="590099"/>
            <a:ext cx="0" cy="618826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C2C8D90-7802-E853-6020-48A748528B7B}"/>
              </a:ext>
            </a:extLst>
          </p:cNvPr>
          <p:cNvSpPr txBox="1"/>
          <p:nvPr/>
        </p:nvSpPr>
        <p:spPr>
          <a:xfrm>
            <a:off x="4275326" y="84378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h</a:t>
            </a:r>
            <a:endParaRPr kumimoji="1" lang="zh-TW" altLang="en-US" sz="11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45D00F3-9E45-64EE-0FF7-8BEC83D73EC3}"/>
              </a:ext>
            </a:extLst>
          </p:cNvPr>
          <p:cNvSpPr txBox="1"/>
          <p:nvPr/>
        </p:nvSpPr>
        <p:spPr>
          <a:xfrm>
            <a:off x="4638898" y="65329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endParaRPr kumimoji="1" lang="zh-TW" altLang="en-US" sz="11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B8B0FEE-CFD1-CCAC-E534-559A3965E424}"/>
              </a:ext>
            </a:extLst>
          </p:cNvPr>
          <p:cNvSpPr txBox="1"/>
          <p:nvPr/>
        </p:nvSpPr>
        <p:spPr>
          <a:xfrm>
            <a:off x="4638898" y="99362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1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89" name="弧線 88">
            <a:extLst>
              <a:ext uri="{FF2B5EF4-FFF2-40B4-BE49-F238E27FC236}">
                <a16:creationId xmlns:a16="http://schemas.microsoft.com/office/drawing/2014/main" id="{D7F1A100-4E4F-7844-1881-65E56B902896}"/>
              </a:ext>
            </a:extLst>
          </p:cNvPr>
          <p:cNvSpPr/>
          <p:nvPr/>
        </p:nvSpPr>
        <p:spPr>
          <a:xfrm>
            <a:off x="4824634" y="1083384"/>
            <a:ext cx="222629" cy="276502"/>
          </a:xfrm>
          <a:prstGeom prst="arc">
            <a:avLst>
              <a:gd name="adj1" fmla="val 11131666"/>
              <a:gd name="adj2" fmla="val 16253523"/>
            </a:avLst>
          </a:prstGeom>
          <a:ln w="9525">
            <a:solidFill>
              <a:srgbClr val="2F528F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503A4CF2-4B3F-0C83-D150-3946008F8611}"/>
              </a:ext>
            </a:extLst>
          </p:cNvPr>
          <p:cNvSpPr txBox="1"/>
          <p:nvPr/>
        </p:nvSpPr>
        <p:spPr>
          <a:xfrm>
            <a:off x="5373648" y="314799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G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98" name="三角形 97">
            <a:extLst>
              <a:ext uri="{FF2B5EF4-FFF2-40B4-BE49-F238E27FC236}">
                <a16:creationId xmlns:a16="http://schemas.microsoft.com/office/drawing/2014/main" id="{F16B6D42-B91A-26EE-A54E-7FB0BDDAB367}"/>
              </a:ext>
            </a:extLst>
          </p:cNvPr>
          <p:cNvSpPr/>
          <p:nvPr/>
        </p:nvSpPr>
        <p:spPr>
          <a:xfrm rot="11640000" flipH="1" flipV="1">
            <a:off x="5694147" y="3132190"/>
            <a:ext cx="2487122" cy="415111"/>
          </a:xfrm>
          <a:prstGeom prst="triangle">
            <a:avLst>
              <a:gd name="adj" fmla="val 66705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0" name="圖片 99">
            <a:extLst>
              <a:ext uri="{FF2B5EF4-FFF2-40B4-BE49-F238E27FC236}">
                <a16:creationId xmlns:a16="http://schemas.microsoft.com/office/drawing/2014/main" id="{05ED86E0-BB38-F43B-349F-B55AED72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74" y="3628517"/>
            <a:ext cx="241300" cy="165100"/>
          </a:xfrm>
          <a:prstGeom prst="rect">
            <a:avLst/>
          </a:prstGeom>
        </p:spPr>
      </p:pic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A9174747-1DC1-94F9-8948-147E74CA18F7}"/>
              </a:ext>
            </a:extLst>
          </p:cNvPr>
          <p:cNvSpPr txBox="1"/>
          <p:nvPr/>
        </p:nvSpPr>
        <p:spPr>
          <a:xfrm>
            <a:off x="8094154" y="373953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2C5ADB3-5345-09BE-8A63-FEF8A7F3325C}"/>
              </a:ext>
            </a:extLst>
          </p:cNvPr>
          <p:cNvSpPr txBox="1"/>
          <p:nvPr/>
        </p:nvSpPr>
        <p:spPr>
          <a:xfrm>
            <a:off x="4429056" y="1219202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000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0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19F5D21-00D5-A9AF-2052-8BC6DDBC278F}"/>
              </a:ext>
            </a:extLst>
          </p:cNvPr>
          <p:cNvSpPr txBox="1"/>
          <p:nvPr/>
        </p:nvSpPr>
        <p:spPr>
          <a:xfrm>
            <a:off x="7701867" y="324527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2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04" name="弧線 103">
            <a:extLst>
              <a:ext uri="{FF2B5EF4-FFF2-40B4-BE49-F238E27FC236}">
                <a16:creationId xmlns:a16="http://schemas.microsoft.com/office/drawing/2014/main" id="{A32CDF0B-1326-4C5E-4A4A-AD20C290B84E}"/>
              </a:ext>
            </a:extLst>
          </p:cNvPr>
          <p:cNvSpPr/>
          <p:nvPr/>
        </p:nvSpPr>
        <p:spPr>
          <a:xfrm>
            <a:off x="3792084" y="2725013"/>
            <a:ext cx="202145" cy="211675"/>
          </a:xfrm>
          <a:prstGeom prst="arc">
            <a:avLst>
              <a:gd name="adj1" fmla="val 5960494"/>
              <a:gd name="adj2" fmla="val 131263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329BCF34-7C42-01F1-4954-55981179B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658" y="2807532"/>
            <a:ext cx="101600" cy="165100"/>
          </a:xfrm>
          <a:prstGeom prst="rect">
            <a:avLst/>
          </a:prstGeom>
        </p:spPr>
      </p:pic>
      <p:sp>
        <p:nvSpPr>
          <p:cNvPr id="106" name="弧線 105">
            <a:extLst>
              <a:ext uri="{FF2B5EF4-FFF2-40B4-BE49-F238E27FC236}">
                <a16:creationId xmlns:a16="http://schemas.microsoft.com/office/drawing/2014/main" id="{EA242813-B2A0-4032-2D10-71CD2C023896}"/>
              </a:ext>
            </a:extLst>
          </p:cNvPr>
          <p:cNvSpPr/>
          <p:nvPr/>
        </p:nvSpPr>
        <p:spPr>
          <a:xfrm>
            <a:off x="7790571" y="3610025"/>
            <a:ext cx="202145" cy="211675"/>
          </a:xfrm>
          <a:prstGeom prst="arc">
            <a:avLst>
              <a:gd name="adj1" fmla="val 9174533"/>
              <a:gd name="adj2" fmla="val 1414502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8" name="圖片 107">
            <a:extLst>
              <a:ext uri="{FF2B5EF4-FFF2-40B4-BE49-F238E27FC236}">
                <a16:creationId xmlns:a16="http://schemas.microsoft.com/office/drawing/2014/main" id="{E40D92FE-FDEC-DDD9-6F83-2C1EB6582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533" y="3520751"/>
            <a:ext cx="101600" cy="165100"/>
          </a:xfrm>
          <a:prstGeom prst="rect">
            <a:avLst/>
          </a:prstGeom>
        </p:spPr>
      </p:pic>
      <p:pic>
        <p:nvPicPr>
          <p:cNvPr id="109" name="圖片 108">
            <a:extLst>
              <a:ext uri="{FF2B5EF4-FFF2-40B4-BE49-F238E27FC236}">
                <a16:creationId xmlns:a16="http://schemas.microsoft.com/office/drawing/2014/main" id="{E77E4199-7377-C5BF-CE21-CDE58E647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5586" y="2573093"/>
            <a:ext cx="1866900" cy="203200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6996" y="2869012"/>
            <a:ext cx="2933700" cy="228600"/>
          </a:xfrm>
          <a:prstGeom prst="rect">
            <a:avLst/>
          </a:prstGeom>
        </p:spPr>
      </p:pic>
      <p:pic>
        <p:nvPicPr>
          <p:cNvPr id="111" name="圖片 110">
            <a:extLst>
              <a:ext uri="{FF2B5EF4-FFF2-40B4-BE49-F238E27FC236}">
                <a16:creationId xmlns:a16="http://schemas.microsoft.com/office/drawing/2014/main" id="{96B3ED93-DC78-C3C5-6C2E-045EFF51D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275" y="1260365"/>
            <a:ext cx="152400" cy="127000"/>
          </a:xfrm>
          <a:prstGeom prst="rect">
            <a:avLst/>
          </a:prstGeom>
        </p:spPr>
      </p:pic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3FE1F033-E777-94B9-F9CD-E5A0D9C1A543}"/>
              </a:ext>
            </a:extLst>
          </p:cNvPr>
          <p:cNvSpPr txBox="1"/>
          <p:nvPr/>
        </p:nvSpPr>
        <p:spPr>
          <a:xfrm>
            <a:off x="6473084" y="10141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1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FE9FFFE7-5C3D-8652-9327-92E408D29DCA}"/>
              </a:ext>
            </a:extLst>
          </p:cNvPr>
          <p:cNvSpPr txBox="1"/>
          <p:nvPr/>
        </p:nvSpPr>
        <p:spPr>
          <a:xfrm>
            <a:off x="5637103" y="1004414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100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F44A8A1F-4FF7-0F92-5EA9-06DA4247DBDB}"/>
              </a:ext>
            </a:extLst>
          </p:cNvPr>
          <p:cNvCxnSpPr>
            <a:cxnSpLocks/>
          </p:cNvCxnSpPr>
          <p:nvPr/>
        </p:nvCxnSpPr>
        <p:spPr>
          <a:xfrm flipV="1">
            <a:off x="6045895" y="309260"/>
            <a:ext cx="206499" cy="278119"/>
          </a:xfrm>
          <a:prstGeom prst="line">
            <a:avLst/>
          </a:prstGeom>
          <a:ln w="12700">
            <a:solidFill>
              <a:srgbClr val="B21D0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2E5A43D-BE72-0611-9710-B8E493FB9BB4}"/>
              </a:ext>
            </a:extLst>
          </p:cNvPr>
          <p:cNvSpPr txBox="1"/>
          <p:nvPr/>
        </p:nvSpPr>
        <p:spPr>
          <a:xfrm>
            <a:off x="6047230" y="42898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>
                <a:solidFill>
                  <a:srgbClr val="B21D09"/>
                </a:solidFill>
                <a:latin typeface="Minion Pro" panose="02040503050306020203" pitchFamily="18" charset="0"/>
              </a:rPr>
              <a:t>α</a:t>
            </a:r>
            <a:endParaRPr kumimoji="1" lang="zh-TW" altLang="en-US" sz="11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2B8D7E50-4F64-4CE0-7F34-48221168DE78}"/>
              </a:ext>
            </a:extLst>
          </p:cNvPr>
          <p:cNvSpPr txBox="1"/>
          <p:nvPr/>
        </p:nvSpPr>
        <p:spPr>
          <a:xfrm>
            <a:off x="5860197" y="655906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>
                <a:solidFill>
                  <a:srgbClr val="B21D09"/>
                </a:solidFill>
                <a:latin typeface="Minion Pro" panose="02040503050306020203" pitchFamily="18" charset="0"/>
              </a:rPr>
              <a:t>π </a:t>
            </a:r>
            <a:r>
              <a:rPr kumimoji="1" lang="en-US" altLang="zh-TW" sz="1000" dirty="0">
                <a:solidFill>
                  <a:srgbClr val="B21D09"/>
                </a:solidFill>
                <a:latin typeface="Minion Pro" panose="02040503050306020203" pitchFamily="18" charset="0"/>
              </a:rPr>
              <a:t>− </a:t>
            </a:r>
            <a:r>
              <a:rPr kumimoji="1" lang="en-US" altLang="zh-TW" sz="1000" i="1" dirty="0">
                <a:solidFill>
                  <a:srgbClr val="B21D09"/>
                </a:solidFill>
                <a:latin typeface="Minion Pro" panose="02040503050306020203" pitchFamily="18" charset="0"/>
              </a:rPr>
              <a:t>α</a:t>
            </a:r>
            <a:endParaRPr kumimoji="1" lang="zh-TW" altLang="en-US" sz="1000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3BF8CDC-B053-CB47-CD31-BC8FE576FA91}"/>
              </a:ext>
            </a:extLst>
          </p:cNvPr>
          <p:cNvSpPr txBox="1"/>
          <p:nvPr/>
        </p:nvSpPr>
        <p:spPr>
          <a:xfrm>
            <a:off x="6321161" y="6365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>
                <a:solidFill>
                  <a:srgbClr val="B21D09"/>
                </a:solidFill>
                <a:latin typeface="Minion Pro" panose="02040503050306020203" pitchFamily="18" charset="0"/>
              </a:rPr>
              <a:t>d</a:t>
            </a:r>
            <a:endParaRPr kumimoji="1" lang="zh-TW" altLang="en-US" sz="11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AA87C8D-CE98-7B28-82FA-9A8940899635}"/>
              </a:ext>
            </a:extLst>
          </p:cNvPr>
          <p:cNvSpPr txBox="1"/>
          <p:nvPr/>
        </p:nvSpPr>
        <p:spPr>
          <a:xfrm>
            <a:off x="5552153" y="693596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>
                <a:solidFill>
                  <a:srgbClr val="B21D09"/>
                </a:solidFill>
                <a:latin typeface="Minion Pro" panose="02040503050306020203" pitchFamily="18" charset="0"/>
              </a:rPr>
              <a:t>D</a:t>
            </a:r>
            <a:endParaRPr kumimoji="1" lang="zh-TW" altLang="en-US" sz="11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27" name="圖片 126">
            <a:extLst>
              <a:ext uri="{FF2B5EF4-FFF2-40B4-BE49-F238E27FC236}">
                <a16:creationId xmlns:a16="http://schemas.microsoft.com/office/drawing/2014/main" id="{2931C287-9109-7D7D-1E9F-9F50505C9E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5969" y="193679"/>
            <a:ext cx="3429000" cy="393700"/>
          </a:xfrm>
          <a:prstGeom prst="rect">
            <a:avLst/>
          </a:prstGeom>
        </p:spPr>
      </p:pic>
      <p:pic>
        <p:nvPicPr>
          <p:cNvPr id="129" name="圖片 128">
            <a:extLst>
              <a:ext uri="{FF2B5EF4-FFF2-40B4-BE49-F238E27FC236}">
                <a16:creationId xmlns:a16="http://schemas.microsoft.com/office/drawing/2014/main" id="{31C8BFCD-511A-1459-3DC1-B3E7C116B7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1955" y="757745"/>
            <a:ext cx="5092700" cy="10287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292888" y="4601477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574" y="4988532"/>
            <a:ext cx="1257300" cy="177800"/>
          </a:xfrm>
          <a:prstGeom prst="rect">
            <a:avLst/>
          </a:prstGeom>
        </p:spPr>
      </p:pic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BDB7230-19DB-FA37-9207-AB6FBFBC569B}"/>
              </a:ext>
            </a:extLst>
          </p:cNvPr>
          <p:cNvSpPr txBox="1"/>
          <p:nvPr/>
        </p:nvSpPr>
        <p:spPr>
          <a:xfrm>
            <a:off x="2890070" y="5492189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law of cosine according to the red triangle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8511" y="5241541"/>
            <a:ext cx="3263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70</Words>
  <Application>Microsoft Macintosh PowerPoint</Application>
  <PresentationFormat>寬螢幕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Minion Pro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Yen-Hsun Lin</cp:lastModifiedBy>
  <cp:revision>4</cp:revision>
  <dcterms:created xsi:type="dcterms:W3CDTF">2022-12-20T11:52:04Z</dcterms:created>
  <dcterms:modified xsi:type="dcterms:W3CDTF">2022-12-20T14:11:10Z</dcterms:modified>
</cp:coreProperties>
</file>