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B21D09"/>
    <a:srgbClr val="2F528F"/>
    <a:srgbClr val="521B93"/>
    <a:srgbClr val="942093"/>
    <a:srgbClr val="0432FF"/>
    <a:srgbClr val="008F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3"/>
    <p:restoredTop sz="94674"/>
  </p:normalViewPr>
  <p:slideViewPr>
    <p:cSldViewPr snapToGrid="0" snapToObjects="1">
      <p:cViewPr>
        <p:scale>
          <a:sx n="270" d="100"/>
          <a:sy n="270" d="100"/>
        </p:scale>
        <p:origin x="-2944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lobe-earth-green-blue-continents-308335/" TargetMode="External"/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explosion-png" TargetMode="External"/><Relationship Id="rId5" Type="http://schemas.openxmlformats.org/officeDocument/2006/relationships/image" Target="../media/image26.png"/><Relationship Id="rId4" Type="http://schemas.openxmlformats.org/officeDocument/2006/relationships/hyperlink" Target="https://openclipart.org/detail/211401/spiral-galaxy-by-sev-2114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圖片 109">
            <a:extLst>
              <a:ext uri="{FF2B5EF4-FFF2-40B4-BE49-F238E27FC236}">
                <a16:creationId xmlns:a16="http://schemas.microsoft.com/office/drawing/2014/main" id="{9C0D87C7-145F-6C05-9502-4AFDF707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92" y="2623982"/>
            <a:ext cx="2933700" cy="228600"/>
          </a:xfrm>
          <a:prstGeom prst="rect">
            <a:avLst/>
          </a:prstGeom>
        </p:spPr>
      </p:pic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96ABD7A-B62B-6475-8CC6-38DE61B1722E}"/>
              </a:ext>
            </a:extLst>
          </p:cNvPr>
          <p:cNvSpPr txBox="1"/>
          <p:nvPr/>
        </p:nvSpPr>
        <p:spPr>
          <a:xfrm>
            <a:off x="66507" y="4371564"/>
            <a:ext cx="5710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In the limit of SN at GC (</a:t>
            </a:r>
            <a:r>
              <a:rPr kumimoji="1" lang="en-US" altLang="zh-TW" sz="1400" dirty="0">
                <a:latin typeface="Myriad Pro" panose="020B0503030403020204" pitchFamily="34" charset="0"/>
              </a:rPr>
              <a:t>S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dirty="0"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latin typeface="Minion Pro" panose="02040503050306020203" pitchFamily="18" charset="0"/>
              </a:rPr>
              <a:t>), we have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0 and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⋆</a:t>
            </a:r>
            <a:r>
              <a:rPr kumimoji="1" lang="en-US" altLang="zh-TW" sz="1400" dirty="0"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baseline="-25000" dirty="0">
                <a:latin typeface="Minion Pro" panose="02040503050306020203" pitchFamily="18" charset="0"/>
              </a:rPr>
              <a:t>⊕</a:t>
            </a:r>
            <a:r>
              <a:rPr kumimoji="1" lang="en-US" altLang="zh-TW" sz="1400" dirty="0">
                <a:latin typeface="Minion Pro" panose="02040503050306020203" pitchFamily="18" charset="0"/>
              </a:rPr>
              <a:t>. Thus we recover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885FD3BA-AAD1-1089-4AD9-2E253E7E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4751140"/>
            <a:ext cx="1257300" cy="177800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4E17DEA9-399F-6716-0B66-374A6682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19" y="5004149"/>
            <a:ext cx="3263900" cy="736600"/>
          </a:xfrm>
          <a:prstGeom prst="rect">
            <a:avLst/>
          </a:prstGeom>
        </p:spPr>
      </p:pic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39E9607-DB0E-D22A-C0F1-AFD25BBD644E}"/>
              </a:ext>
            </a:extLst>
          </p:cNvPr>
          <p:cNvGrpSpPr/>
          <p:nvPr/>
        </p:nvGrpSpPr>
        <p:grpSpPr>
          <a:xfrm>
            <a:off x="6010286" y="1878305"/>
            <a:ext cx="1741199" cy="1612238"/>
            <a:chOff x="5608185" y="2328671"/>
            <a:chExt cx="1741199" cy="1612238"/>
          </a:xfrm>
        </p:grpSpPr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6861" y="2328671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1136" y="3233776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5608185" y="3760326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890" y="2328671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665" y="3233776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5912685" y="2788350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98642" y="2662891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φ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01" y="3689061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7143" y="3692486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084" y="3508783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0474" y="3826609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109071" y="3210817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279" y="3142438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26" y="3187687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圖片 139">
            <a:extLst>
              <a:ext uri="{FF2B5EF4-FFF2-40B4-BE49-F238E27FC236}">
                <a16:creationId xmlns:a16="http://schemas.microsoft.com/office/drawing/2014/main" id="{D2E68561-5D3F-6AB6-6726-7CEA5BD0A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738" y="2046480"/>
            <a:ext cx="3467100" cy="495300"/>
          </a:xfrm>
          <a:prstGeom prst="rect">
            <a:avLst/>
          </a:prstGeom>
        </p:spPr>
      </p:pic>
      <p:pic>
        <p:nvPicPr>
          <p:cNvPr id="167" name="圖片 166">
            <a:extLst>
              <a:ext uri="{FF2B5EF4-FFF2-40B4-BE49-F238E27FC236}">
                <a16:creationId xmlns:a16="http://schemas.microsoft.com/office/drawing/2014/main" id="{3996C5FD-F277-40BB-4B1A-B2C3ECC99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161" y="3881551"/>
            <a:ext cx="88900" cy="139700"/>
          </a:xfrm>
          <a:prstGeom prst="rect">
            <a:avLst/>
          </a:prstGeom>
        </p:spPr>
      </p:pic>
      <p:sp>
        <p:nvSpPr>
          <p:cNvPr id="174" name="弧線 173">
            <a:extLst>
              <a:ext uri="{FF2B5EF4-FFF2-40B4-BE49-F238E27FC236}">
                <a16:creationId xmlns:a16="http://schemas.microsoft.com/office/drawing/2014/main" id="{E656D155-CC12-3C65-7A42-07F07BE79E25}"/>
              </a:ext>
            </a:extLst>
          </p:cNvPr>
          <p:cNvSpPr/>
          <p:nvPr/>
        </p:nvSpPr>
        <p:spPr>
          <a:xfrm flipH="1">
            <a:off x="6619546" y="3592325"/>
            <a:ext cx="209390" cy="180365"/>
          </a:xfrm>
          <a:prstGeom prst="arc">
            <a:avLst>
              <a:gd name="adj1" fmla="val 2661013"/>
              <a:gd name="adj2" fmla="val 1125764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76" name="圖片 175">
            <a:extLst>
              <a:ext uri="{FF2B5EF4-FFF2-40B4-BE49-F238E27FC236}">
                <a16:creationId xmlns:a16="http://schemas.microsoft.com/office/drawing/2014/main" id="{C2EFEC74-968B-5196-3F09-E232AFEDC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296" y="3772690"/>
            <a:ext cx="2070100" cy="406400"/>
          </a:xfrm>
          <a:prstGeom prst="rect">
            <a:avLst/>
          </a:prstGeom>
        </p:spPr>
      </p:pic>
      <p:sp>
        <p:nvSpPr>
          <p:cNvPr id="181" name="三角形 180">
            <a:extLst>
              <a:ext uri="{FF2B5EF4-FFF2-40B4-BE49-F238E27FC236}">
                <a16:creationId xmlns:a16="http://schemas.microsoft.com/office/drawing/2014/main" id="{3AE62518-64B6-0B1C-9FBB-56CB8382A59B}"/>
              </a:ext>
            </a:extLst>
          </p:cNvPr>
          <p:cNvSpPr/>
          <p:nvPr/>
        </p:nvSpPr>
        <p:spPr>
          <a:xfrm rot="19371205">
            <a:off x="5945196" y="3702454"/>
            <a:ext cx="1556557" cy="470993"/>
          </a:xfrm>
          <a:prstGeom prst="triangle">
            <a:avLst>
              <a:gd name="adj" fmla="val 5931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D1F14A55-4F72-463F-3BDB-87CAAA647E9A}"/>
              </a:ext>
            </a:extLst>
          </p:cNvPr>
          <p:cNvSpPr txBox="1"/>
          <p:nvPr/>
        </p:nvSpPr>
        <p:spPr>
          <a:xfrm>
            <a:off x="6883617" y="4104309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latin typeface="Minion Pro" panose="02040503050306020203" pitchFamily="18" charset="0"/>
              </a:rPr>
              <a:t>R</a:t>
            </a:r>
            <a:r>
              <a:rPr kumimoji="1" lang="en-US" altLang="zh-TW" sz="1400" i="1" baseline="-25000" dirty="0"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rgbClr val="2F528F"/>
              </a:solidFill>
              <a:latin typeface="Minion Pro" panose="02040503050306020203" pitchFamily="18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432A2BC-76DE-164D-9397-75999F45CDD9}"/>
              </a:ext>
            </a:extLst>
          </p:cNvPr>
          <p:cNvSpPr txBox="1"/>
          <p:nvPr/>
        </p:nvSpPr>
        <p:spPr>
          <a:xfrm>
            <a:off x="6817436" y="3383542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i="1" dirty="0" err="1">
                <a:solidFill>
                  <a:srgbClr val="C00000"/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100" dirty="0" err="1">
                <a:solidFill>
                  <a:srgbClr val="C00000"/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100" i="1" dirty="0" err="1">
                <a:solidFill>
                  <a:srgbClr val="B21D09"/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rgbClr val="B21D09"/>
              </a:solidFill>
              <a:latin typeface="Minion Pro" panose="02040503050306020203" pitchFamily="18" charset="0"/>
            </a:endParaRP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0A8F5718-6946-CDB8-7F45-E57D4516B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8335" y="3831864"/>
            <a:ext cx="393700" cy="8890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537EBF68-40AF-98EA-A29F-4A56D66CF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0172" y="4807639"/>
            <a:ext cx="4533900" cy="914400"/>
          </a:xfrm>
          <a:prstGeom prst="rect">
            <a:avLst/>
          </a:prstGeom>
        </p:spPr>
      </p:pic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C5D16B0B-B244-BE5C-0FEB-BBAB50047774}"/>
              </a:ext>
            </a:extLst>
          </p:cNvPr>
          <p:cNvCxnSpPr/>
          <p:nvPr/>
        </p:nvCxnSpPr>
        <p:spPr>
          <a:xfrm>
            <a:off x="5436029" y="4840040"/>
            <a:ext cx="0" cy="183543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圖片 188">
            <a:extLst>
              <a:ext uri="{FF2B5EF4-FFF2-40B4-BE49-F238E27FC236}">
                <a16:creationId xmlns:a16="http://schemas.microsoft.com/office/drawing/2014/main" id="{E84C0973-9FF7-5F3F-4325-F21A30AE1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5877" y="5842333"/>
            <a:ext cx="3467100" cy="762000"/>
          </a:xfrm>
          <a:prstGeom prst="rect">
            <a:avLst/>
          </a:prstGeom>
        </p:spPr>
      </p:pic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CBD5B649-2EA9-EC17-E871-84E6376960EF}"/>
              </a:ext>
            </a:extLst>
          </p:cNvPr>
          <p:cNvSpPr txBox="1"/>
          <p:nvPr/>
        </p:nvSpPr>
        <p:spPr>
          <a:xfrm>
            <a:off x="983785" y="55054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D2B8DC1C-3470-5824-A38F-3030E23FDB26}"/>
              </a:ext>
            </a:extLst>
          </p:cNvPr>
          <p:cNvSpPr txBox="1"/>
          <p:nvPr/>
        </p:nvSpPr>
        <p:spPr>
          <a:xfrm>
            <a:off x="5976679" y="450831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C039C6A6-3147-0115-49D8-E03B81A35E7C}"/>
              </a:ext>
            </a:extLst>
          </p:cNvPr>
          <p:cNvSpPr txBox="1"/>
          <p:nvPr/>
        </p:nvSpPr>
        <p:spPr>
          <a:xfrm>
            <a:off x="7514859" y="3498850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2651C8A9-E0A5-02B2-5195-D30B45DF1D35}"/>
              </a:ext>
            </a:extLst>
          </p:cNvPr>
          <p:cNvSpPr txBox="1"/>
          <p:nvPr/>
        </p:nvSpPr>
        <p:spPr>
          <a:xfrm>
            <a:off x="5716797" y="31916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932B31CC-83B5-CEC1-052A-9EB73CE85C78}"/>
              </a:ext>
            </a:extLst>
          </p:cNvPr>
          <p:cNvSpPr txBox="1"/>
          <p:nvPr/>
        </p:nvSpPr>
        <p:spPr>
          <a:xfrm>
            <a:off x="27700" y="44355"/>
            <a:ext cx="19440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G: GC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E: Earth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S: SN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B: Boosted point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off-centered angle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open-angle (will be integrated out)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α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deflection angle (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-dependent)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ct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SNν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propagtion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length)</a:t>
            </a:r>
          </a:p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: the distance from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B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to 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G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, will be used to 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calcu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-late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kumimoji="1" lang="en-US" altLang="zh-TW" sz="1400" i="1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χ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(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). This term varies with 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 When</a:t>
            </a:r>
          </a:p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φ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0, it is special</a:t>
            </a:r>
          </a:p>
          <a:p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with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r′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= </a:t>
            </a:r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r</a:t>
            </a:r>
            <a:r>
              <a:rPr kumimoji="1"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.</a:t>
            </a:r>
            <a:endParaRPr kumimoji="1" lang="zh-TW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2ED1B335-49F9-09BC-C2FE-74406731AD60}"/>
              </a:ext>
            </a:extLst>
          </p:cNvPr>
          <p:cNvSpPr txBox="1"/>
          <p:nvPr/>
        </p:nvSpPr>
        <p:spPr>
          <a:xfrm>
            <a:off x="7188623" y="6365336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as desired!</a:t>
            </a:r>
            <a:endParaRPr kumimoji="1" lang="zh-TW" altLang="en-US" sz="1400" dirty="0">
              <a:latin typeface="Minion Pro" panose="02040503050306020203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832195-5A04-F6B4-FC0E-229721C117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7457" y="3682507"/>
            <a:ext cx="88900" cy="139700"/>
          </a:xfrm>
          <a:prstGeom prst="rect">
            <a:avLst/>
          </a:prstGeom>
        </p:spPr>
      </p:pic>
      <p:sp>
        <p:nvSpPr>
          <p:cNvPr id="3" name="弧線 2">
            <a:extLst>
              <a:ext uri="{FF2B5EF4-FFF2-40B4-BE49-F238E27FC236}">
                <a16:creationId xmlns:a16="http://schemas.microsoft.com/office/drawing/2014/main" id="{FEC5B315-4B36-6A42-774F-6F2089B25EFA}"/>
              </a:ext>
            </a:extLst>
          </p:cNvPr>
          <p:cNvSpPr/>
          <p:nvPr/>
        </p:nvSpPr>
        <p:spPr>
          <a:xfrm rot="4726273" flipH="1">
            <a:off x="7270446" y="3624974"/>
            <a:ext cx="209390" cy="180365"/>
          </a:xfrm>
          <a:prstGeom prst="arc">
            <a:avLst>
              <a:gd name="adj1" fmla="val 2661013"/>
              <a:gd name="adj2" fmla="val 7880527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B8457-6903-2201-A0A4-6281280A23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7457" y="142002"/>
            <a:ext cx="4140200" cy="419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624F0BB-78A9-4199-2A06-10C9F75D7F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2593" y="686302"/>
            <a:ext cx="3238500" cy="254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20B8C42-A6F6-BE3F-CDC2-BA2056482EC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1643" y="1015860"/>
            <a:ext cx="4241800" cy="83820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7B72FEA-E1B4-D02F-D943-8457B506CDA9}"/>
              </a:ext>
            </a:extLst>
          </p:cNvPr>
          <p:cNvGrpSpPr/>
          <p:nvPr/>
        </p:nvGrpSpPr>
        <p:grpSpPr>
          <a:xfrm>
            <a:off x="949651" y="107251"/>
            <a:ext cx="5672995" cy="4183964"/>
            <a:chOff x="949651" y="107251"/>
            <a:chExt cx="5672995" cy="4183964"/>
          </a:xfrm>
        </p:grpSpPr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49651" y="241043"/>
              <a:ext cx="5003646" cy="4050172"/>
              <a:chOff x="324925" y="267688"/>
              <a:chExt cx="5003646" cy="4050172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FF9127CF-837E-7111-D9C6-BF90A7C7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5836" y="1889754"/>
                <a:ext cx="101600" cy="177800"/>
              </a:xfrm>
              <a:prstGeom prst="rect">
                <a:avLst/>
              </a:prstGeom>
            </p:spPr>
          </p:pic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3CD6B6-7FA6-E135-1FB5-757ED657BAAC}"/>
                  </a:ext>
                </a:extLst>
              </p:cNvPr>
              <p:cNvSpPr txBox="1"/>
              <p:nvPr/>
            </p:nvSpPr>
            <p:spPr>
              <a:xfrm>
                <a:off x="324925" y="4010083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y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A2074E9-4052-C5DE-ED5E-61AF5E921FDD}"/>
                  </a:ext>
                </a:extLst>
              </p:cNvPr>
              <p:cNvSpPr txBox="1"/>
              <p:nvPr/>
            </p:nvSpPr>
            <p:spPr>
              <a:xfrm>
                <a:off x="5058945" y="258394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x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F232E2A-E31F-1D70-6652-8AE0DCB0D82C}"/>
                  </a:ext>
                </a:extLst>
              </p:cNvPr>
              <p:cNvSpPr txBox="1"/>
              <p:nvPr/>
            </p:nvSpPr>
            <p:spPr>
              <a:xfrm>
                <a:off x="1476317" y="267688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nion Pro" panose="02040503050306020203" pitchFamily="18" charset="0"/>
                  </a:rPr>
                  <a:t>z</a:t>
                </a:r>
                <a:endParaRPr kumimoji="1" lang="zh-TW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φ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7517443-4C99-24D9-74D0-C388312DFC42}"/>
                </a:ext>
              </a:extLst>
            </p:cNvPr>
            <p:cNvGrpSpPr/>
            <p:nvPr/>
          </p:nvGrpSpPr>
          <p:grpSpPr>
            <a:xfrm>
              <a:off x="3643624" y="107251"/>
              <a:ext cx="2979022" cy="1158768"/>
              <a:chOff x="3643624" y="107251"/>
              <a:chExt cx="2979022" cy="1158768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3643624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5380847" y="38809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4936437" y="561225"/>
                <a:ext cx="2920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4103090" y="38809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4069036" y="64177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4432608" y="45128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4432608" y="79161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4618344" y="88137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4245226" y="981120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chemeClr val="accent1">
                        <a:lumMod val="50000"/>
                      </a:schemeClr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6266794" y="81213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5430813" y="80240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605" y="107251"/>
                <a:ext cx="206499" cy="278119"/>
              </a:xfrm>
              <a:prstGeom prst="line">
                <a:avLst/>
              </a:prstGeom>
              <a:ln w="12700">
                <a:solidFill>
                  <a:srgbClr val="B21D0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5840939" y="226974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5647557" y="49199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6114871" y="43456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5345863" y="491587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4104719" y="94728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4717581" y="95275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5835183" y="100440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3C700594-50C6-80D3-E2C1-6E5C710599D9}"/>
              </a:ext>
            </a:extLst>
          </p:cNvPr>
          <p:cNvGrpSpPr/>
          <p:nvPr/>
        </p:nvGrpSpPr>
        <p:grpSpPr>
          <a:xfrm>
            <a:off x="902720" y="595813"/>
            <a:ext cx="8826754" cy="3580613"/>
            <a:chOff x="902720" y="595813"/>
            <a:chExt cx="8826754" cy="3580613"/>
          </a:xfrm>
        </p:grpSpPr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251E70E7-1891-D932-FAB6-141B62B9A589}"/>
                </a:ext>
              </a:extLst>
            </p:cNvPr>
            <p:cNvSpPr/>
            <p:nvPr/>
          </p:nvSpPr>
          <p:spPr>
            <a:xfrm>
              <a:off x="1736187" y="2726395"/>
              <a:ext cx="2973313" cy="944678"/>
            </a:xfrm>
            <a:custGeom>
              <a:avLst/>
              <a:gdLst>
                <a:gd name="connsiteX0" fmla="*/ 1380683 w 2973313"/>
                <a:gd name="connsiteY0" fmla="*/ 0 h 944678"/>
                <a:gd name="connsiteX1" fmla="*/ 0 w 2973313"/>
                <a:gd name="connsiteY1" fmla="*/ 944678 h 944678"/>
                <a:gd name="connsiteX2" fmla="*/ 2973313 w 2973313"/>
                <a:gd name="connsiteY2" fmla="*/ 6056 h 944678"/>
                <a:gd name="connsiteX3" fmla="*/ 1380683 w 2973313"/>
                <a:gd name="connsiteY3" fmla="*/ 0 h 94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3313" h="944678">
                  <a:moveTo>
                    <a:pt x="1380683" y="0"/>
                  </a:moveTo>
                  <a:lnTo>
                    <a:pt x="0" y="944678"/>
                  </a:lnTo>
                  <a:lnTo>
                    <a:pt x="2973313" y="6056"/>
                  </a:lnTo>
                  <a:lnTo>
                    <a:pt x="1380683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56" y="2555319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31" y="3460424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6043380" y="3986974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85" y="2555319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0" y="3460424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6347880" y="301499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53126" y="3068695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196" y="3915709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338" y="3919134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8279" y="3735431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29" y="4053257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544266" y="343746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3474" y="3369086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7034421" y="3414335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651C8A9-E0A5-02B2-5195-D30B45DF1D35}"/>
                </a:ext>
              </a:extLst>
            </p:cNvPr>
            <p:cNvSpPr txBox="1"/>
            <p:nvPr/>
          </p:nvSpPr>
          <p:spPr>
            <a:xfrm>
              <a:off x="5749891" y="386864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44CBFF9-2DDC-7C4F-CA21-23ED444B2D97}"/>
                </a:ext>
              </a:extLst>
            </p:cNvPr>
            <p:cNvGrpSpPr/>
            <p:nvPr/>
          </p:nvGrpSpPr>
          <p:grpSpPr>
            <a:xfrm>
              <a:off x="7886979" y="2677818"/>
              <a:ext cx="1842495" cy="1432554"/>
              <a:chOff x="5945196" y="3383542"/>
              <a:chExt cx="1842495" cy="1432554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3996C5FD-F277-40BB-4B1A-B2C3ECC9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161" y="3881551"/>
                <a:ext cx="88900" cy="139700"/>
              </a:xfrm>
              <a:prstGeom prst="rect">
                <a:avLst/>
              </a:prstGeom>
            </p:spPr>
          </p:pic>
          <p:sp>
            <p:nvSpPr>
              <p:cNvPr id="174" name="弧線 173">
                <a:extLst>
                  <a:ext uri="{FF2B5EF4-FFF2-40B4-BE49-F238E27FC236}">
                    <a16:creationId xmlns:a16="http://schemas.microsoft.com/office/drawing/2014/main" id="{E656D155-CC12-3C65-7A42-07F07BE79E25}"/>
                  </a:ext>
                </a:extLst>
              </p:cNvPr>
              <p:cNvSpPr/>
              <p:nvPr/>
            </p:nvSpPr>
            <p:spPr>
              <a:xfrm flipH="1">
                <a:off x="6619546" y="3592325"/>
                <a:ext cx="209390" cy="180365"/>
              </a:xfrm>
              <a:prstGeom prst="arc">
                <a:avLst>
                  <a:gd name="adj1" fmla="val 2661013"/>
                  <a:gd name="adj2" fmla="val 1125764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3AE62518-64B6-0B1C-9FBB-56CB8382A59B}"/>
                  </a:ext>
                </a:extLst>
              </p:cNvPr>
              <p:cNvSpPr/>
              <p:nvPr/>
            </p:nvSpPr>
            <p:spPr>
              <a:xfrm rot="19371205">
                <a:off x="5945196" y="3702454"/>
                <a:ext cx="1556557" cy="470993"/>
              </a:xfrm>
              <a:prstGeom prst="triangle">
                <a:avLst>
                  <a:gd name="adj" fmla="val 593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1F14A55-4F72-463F-3BDB-87CAAA647E9A}"/>
                  </a:ext>
                </a:extLst>
              </p:cNvPr>
              <p:cNvSpPr txBox="1"/>
              <p:nvPr/>
            </p:nvSpPr>
            <p:spPr>
              <a:xfrm>
                <a:off x="6883617" y="4104309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432A2BC-76DE-164D-9397-75999F45CDD9}"/>
                  </a:ext>
                </a:extLst>
              </p:cNvPr>
              <p:cNvSpPr txBox="1"/>
              <p:nvPr/>
            </p:nvSpPr>
            <p:spPr>
              <a:xfrm>
                <a:off x="6817436" y="3383542"/>
                <a:ext cx="5068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pic>
            <p:nvPicPr>
              <p:cNvPr id="184" name="圖片 183">
                <a:extLst>
                  <a:ext uri="{FF2B5EF4-FFF2-40B4-BE49-F238E27FC236}">
                    <a16:creationId xmlns:a16="http://schemas.microsoft.com/office/drawing/2014/main" id="{0A8F5718-6946-CDB8-7F45-E57D4516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339" y="3792791"/>
                <a:ext cx="393700" cy="88900"/>
              </a:xfrm>
              <a:prstGeom prst="rect">
                <a:avLst/>
              </a:prstGeom>
            </p:spPr>
          </p:pic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2B8DC1C-3470-5824-A38F-3030E23FDB26}"/>
                  </a:ext>
                </a:extLst>
              </p:cNvPr>
              <p:cNvSpPr txBox="1"/>
              <p:nvPr/>
            </p:nvSpPr>
            <p:spPr>
              <a:xfrm>
                <a:off x="5976679" y="450831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C039C6A6-3147-0115-49D8-E03B81A35E7C}"/>
                  </a:ext>
                </a:extLst>
              </p:cNvPr>
              <p:cNvSpPr txBox="1"/>
              <p:nvPr/>
            </p:nvSpPr>
            <p:spPr>
              <a:xfrm>
                <a:off x="7514859" y="3498850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8832195-5A04-F6B4-FC0E-229721C11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7457" y="3682507"/>
                <a:ext cx="88900" cy="139700"/>
              </a:xfrm>
              <a:prstGeom prst="rect">
                <a:avLst/>
              </a:prstGeom>
            </p:spPr>
          </p:pic>
          <p:sp>
            <p:nvSpPr>
              <p:cNvPr id="3" name="弧線 2">
                <a:extLst>
                  <a:ext uri="{FF2B5EF4-FFF2-40B4-BE49-F238E27FC236}">
                    <a16:creationId xmlns:a16="http://schemas.microsoft.com/office/drawing/2014/main" id="{FEC5B315-4B36-6A42-774F-6F2089B25EFA}"/>
                  </a:ext>
                </a:extLst>
              </p:cNvPr>
              <p:cNvSpPr/>
              <p:nvPr/>
            </p:nvSpPr>
            <p:spPr>
              <a:xfrm rot="4726273" flipH="1">
                <a:off x="7270446" y="3624974"/>
                <a:ext cx="209390" cy="180365"/>
              </a:xfrm>
              <a:prstGeom prst="arc">
                <a:avLst>
                  <a:gd name="adj1" fmla="val 2661013"/>
                  <a:gd name="adj2" fmla="val 7880527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902720" y="595813"/>
              <a:ext cx="4482631" cy="3357946"/>
              <a:chOff x="558332" y="621096"/>
              <a:chExt cx="4482631" cy="3357946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990BBB69-4D66-92B4-2F57-000BCEFD3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6322" y="621096"/>
                <a:ext cx="0" cy="213275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0C37EA49-E7A5-8B90-93E7-A941AE8E4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530" y="2753846"/>
                <a:ext cx="3431433" cy="0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BA36330D-EA9A-DD8A-7BFB-1C2CC09E2F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332" y="2749228"/>
                <a:ext cx="1047990" cy="1219636"/>
              </a:xfrm>
              <a:prstGeom prst="straightConnector1">
                <a:avLst/>
              </a:prstGeom>
              <a:ln w="15875">
                <a:headEnd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rgbClr val="2F528F"/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rgbClr val="2F528F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9F7AC7D-F9F2-08E8-0F6F-FD0099520C0D}"/>
                </a:ext>
              </a:extLst>
            </p:cNvPr>
            <p:cNvGrpSpPr/>
            <p:nvPr/>
          </p:nvGrpSpPr>
          <p:grpSpPr>
            <a:xfrm>
              <a:off x="6139227" y="628023"/>
              <a:ext cx="3024258" cy="1158584"/>
              <a:chOff x="6213422" y="373205"/>
              <a:chExt cx="3024258" cy="1158584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6258658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7995881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7484853" y="64388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sz="3200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6718124" y="65386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6684070" y="90754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7047642" y="7421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7047642" y="10573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7233378" y="114714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6860260" y="126458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8881828" y="107790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8045847" y="106817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383" y="373205"/>
                <a:ext cx="206499" cy="278119"/>
              </a:xfrm>
              <a:prstGeom prst="line">
                <a:avLst/>
              </a:prstGeom>
              <a:ln w="12700">
                <a:solidFill>
                  <a:srgbClr val="2F528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6721717" y="488809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8262591" y="75776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8729905" y="700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6213422" y="741403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6719753" y="121305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7332615" y="121852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8450217" y="127017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DA35E5-8666-5513-073B-888C7856D796}"/>
                  </a:ext>
                </a:extLst>
              </p:cNvPr>
              <p:cNvSpPr txBox="1"/>
              <p:nvPr/>
            </p:nvSpPr>
            <p:spPr>
              <a:xfrm>
                <a:off x="6305777" y="1062513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101471F-8668-438F-9C66-7683BECBDEF4}"/>
                  </a:ext>
                </a:extLst>
              </p:cNvPr>
              <p:cNvSpPr txBox="1"/>
              <p:nvPr/>
            </p:nvSpPr>
            <p:spPr>
              <a:xfrm>
                <a:off x="7982586" y="735030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9C20BCEB-CEC0-9EAD-975E-7E5BA56ED825}"/>
                </a:ext>
              </a:extLst>
            </p:cNvPr>
            <p:cNvSpPr/>
            <p:nvPr/>
          </p:nvSpPr>
          <p:spPr>
            <a:xfrm>
              <a:off x="3691719" y="929609"/>
              <a:ext cx="2436126" cy="592116"/>
            </a:xfrm>
            <a:custGeom>
              <a:avLst/>
              <a:gdLst>
                <a:gd name="connsiteX0" fmla="*/ 0 w 2436126"/>
                <a:gd name="connsiteY0" fmla="*/ 592116 h 592116"/>
                <a:gd name="connsiteX1" fmla="*/ 716508 w 2436126"/>
                <a:gd name="connsiteY1" fmla="*/ 5263 h 592116"/>
                <a:gd name="connsiteX2" fmla="*/ 2436126 w 2436126"/>
                <a:gd name="connsiteY2" fmla="*/ 29869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126" h="592116">
                  <a:moveTo>
                    <a:pt x="0" y="592116"/>
                  </a:moveTo>
                  <a:cubicBezTo>
                    <a:pt x="155243" y="323141"/>
                    <a:pt x="310487" y="54167"/>
                    <a:pt x="716508" y="5263"/>
                  </a:cubicBezTo>
                  <a:cubicBezTo>
                    <a:pt x="1122529" y="-43641"/>
                    <a:pt x="2171132" y="263433"/>
                    <a:pt x="2436126" y="298690"/>
                  </a:cubicBezTo>
                </a:path>
              </a:pathLst>
            </a:custGeom>
            <a:noFill/>
            <a:ln w="15875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弧線 32">
              <a:extLst>
                <a:ext uri="{FF2B5EF4-FFF2-40B4-BE49-F238E27FC236}">
                  <a16:creationId xmlns:a16="http://schemas.microsoft.com/office/drawing/2014/main" id="{3A188C7E-7E5A-F582-A9DC-7AB04FA9A8BA}"/>
                </a:ext>
              </a:extLst>
            </p:cNvPr>
            <p:cNvSpPr/>
            <p:nvPr/>
          </p:nvSpPr>
          <p:spPr>
            <a:xfrm rot="6489320">
              <a:off x="8526318" y="2797617"/>
              <a:ext cx="235231" cy="244975"/>
            </a:xfrm>
            <a:prstGeom prst="arc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606755A-A3EA-ED3E-B9FC-4B4EEE9DF3FC}"/>
                </a:ext>
              </a:extLst>
            </p:cNvPr>
            <p:cNvSpPr txBox="1"/>
            <p:nvPr/>
          </p:nvSpPr>
          <p:spPr>
            <a:xfrm>
              <a:off x="2858512" y="1462625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4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2B003F5-4AA6-F93A-190A-4ECF2608E48B}"/>
                </a:ext>
              </a:extLst>
            </p:cNvPr>
            <p:cNvSpPr txBox="1"/>
            <p:nvPr/>
          </p:nvSpPr>
          <p:spPr>
            <a:xfrm>
              <a:off x="6457040" y="69076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2F528F"/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050" dirty="0">
                <a:solidFill>
                  <a:srgbClr val="2F528F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27465B-3F3F-9E34-C97B-969EC4F627E4}"/>
                </a:ext>
              </a:extLst>
            </p:cNvPr>
            <p:cNvSpPr txBox="1"/>
            <p:nvPr/>
          </p:nvSpPr>
          <p:spPr>
            <a:xfrm>
              <a:off x="8259209" y="65277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0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2EE986E-19D4-C73D-91B3-54129FEB1749}"/>
                </a:ext>
              </a:extLst>
            </p:cNvPr>
            <p:cNvSpPr txBox="1"/>
            <p:nvPr/>
          </p:nvSpPr>
          <p:spPr>
            <a:xfrm>
              <a:off x="5962056" y="1459948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54A02C4-510A-4F81-63FF-D12300B7FB26}"/>
                </a:ext>
              </a:extLst>
            </p:cNvPr>
            <p:cNvSpPr txBox="1"/>
            <p:nvPr/>
          </p:nvSpPr>
          <p:spPr>
            <a:xfrm>
              <a:off x="7414915" y="145583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手繪多邊形 39">
              <a:extLst>
                <a:ext uri="{FF2B5EF4-FFF2-40B4-BE49-F238E27FC236}">
                  <a16:creationId xmlns:a16="http://schemas.microsoft.com/office/drawing/2014/main" id="{14F8E817-19C4-FCBA-CAA6-2D4B71C38D1B}"/>
                </a:ext>
              </a:extLst>
            </p:cNvPr>
            <p:cNvSpPr/>
            <p:nvPr/>
          </p:nvSpPr>
          <p:spPr>
            <a:xfrm>
              <a:off x="4067299" y="1626919"/>
              <a:ext cx="4013859" cy="774471"/>
            </a:xfrm>
            <a:custGeom>
              <a:avLst/>
              <a:gdLst>
                <a:gd name="connsiteX0" fmla="*/ 0 w 4013859"/>
                <a:gd name="connsiteY0" fmla="*/ 682832 h 774471"/>
                <a:gd name="connsiteX1" fmla="*/ 1484415 w 4013859"/>
                <a:gd name="connsiteY1" fmla="*/ 771897 h 774471"/>
                <a:gd name="connsiteX2" fmla="*/ 2861953 w 4013859"/>
                <a:gd name="connsiteY2" fmla="*/ 593767 h 774471"/>
                <a:gd name="connsiteX3" fmla="*/ 4013859 w 4013859"/>
                <a:gd name="connsiteY3" fmla="*/ 0 h 7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3859" h="774471">
                  <a:moveTo>
                    <a:pt x="0" y="682832"/>
                  </a:moveTo>
                  <a:cubicBezTo>
                    <a:pt x="503711" y="734786"/>
                    <a:pt x="1007423" y="786741"/>
                    <a:pt x="1484415" y="771897"/>
                  </a:cubicBezTo>
                  <a:cubicBezTo>
                    <a:pt x="1961407" y="757053"/>
                    <a:pt x="2440379" y="722417"/>
                    <a:pt x="2861953" y="593767"/>
                  </a:cubicBezTo>
                  <a:cubicBezTo>
                    <a:pt x="3283527" y="465117"/>
                    <a:pt x="3648693" y="232558"/>
                    <a:pt x="4013859" y="0"/>
                  </a:cubicBezTo>
                </a:path>
              </a:pathLst>
            </a:custGeom>
            <a:noFill/>
            <a:ln w="15875">
              <a:solidFill>
                <a:srgbClr val="B21D0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5EADA259-23B6-BE05-17D0-9C876AA6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986" y="3197989"/>
              <a:ext cx="152494" cy="263256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8403ABF-A5CA-406B-F996-D61282AA5F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5256" y="2556497"/>
              <a:ext cx="161574" cy="64437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36AB86-2BBB-7D0B-78FC-A4BC5F9CAC16}"/>
                </a:ext>
              </a:extLst>
            </p:cNvPr>
            <p:cNvSpPr txBox="1"/>
            <p:nvPr/>
          </p:nvSpPr>
          <p:spPr>
            <a:xfrm>
              <a:off x="7199693" y="3237869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D82036E-2E58-6512-E661-CBD069C0E9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9518" y="2401390"/>
              <a:ext cx="0" cy="7908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弧線 64">
              <a:extLst>
                <a:ext uri="{FF2B5EF4-FFF2-40B4-BE49-F238E27FC236}">
                  <a16:creationId xmlns:a16="http://schemas.microsoft.com/office/drawing/2014/main" id="{AE18947C-C0F1-EF8C-EB1E-698D801AEDF2}"/>
                </a:ext>
              </a:extLst>
            </p:cNvPr>
            <p:cNvSpPr/>
            <p:nvPr/>
          </p:nvSpPr>
          <p:spPr>
            <a:xfrm>
              <a:off x="7195733" y="2705091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1809A97-397C-32F1-151B-F95AA7D63B22}"/>
                </a:ext>
              </a:extLst>
            </p:cNvPr>
            <p:cNvSpPr txBox="1"/>
            <p:nvPr/>
          </p:nvSpPr>
          <p:spPr>
            <a:xfrm>
              <a:off x="7078634" y="23927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1374BFB-66EB-72AD-A62D-0995DE0E993F}"/>
                </a:ext>
              </a:extLst>
            </p:cNvPr>
            <p:cNvSpPr txBox="1"/>
            <p:nvPr/>
          </p:nvSpPr>
          <p:spPr>
            <a:xfrm>
              <a:off x="2905819" y="1772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3C700594-50C6-80D3-E2C1-6E5C710599D9}"/>
              </a:ext>
            </a:extLst>
          </p:cNvPr>
          <p:cNvGrpSpPr/>
          <p:nvPr/>
        </p:nvGrpSpPr>
        <p:grpSpPr>
          <a:xfrm>
            <a:off x="1421404" y="628023"/>
            <a:ext cx="8308070" cy="3548403"/>
            <a:chOff x="1421404" y="628023"/>
            <a:chExt cx="8308070" cy="3548403"/>
          </a:xfrm>
        </p:grpSpPr>
        <p:sp>
          <p:nvSpPr>
            <p:cNvPr id="24" name="手繪多邊形 23">
              <a:extLst>
                <a:ext uri="{FF2B5EF4-FFF2-40B4-BE49-F238E27FC236}">
                  <a16:creationId xmlns:a16="http://schemas.microsoft.com/office/drawing/2014/main" id="{251E70E7-1891-D932-FAB6-141B62B9A589}"/>
                </a:ext>
              </a:extLst>
            </p:cNvPr>
            <p:cNvSpPr/>
            <p:nvPr/>
          </p:nvSpPr>
          <p:spPr>
            <a:xfrm>
              <a:off x="1736187" y="2726395"/>
              <a:ext cx="2973313" cy="944678"/>
            </a:xfrm>
            <a:custGeom>
              <a:avLst/>
              <a:gdLst>
                <a:gd name="connsiteX0" fmla="*/ 1380683 w 2973313"/>
                <a:gd name="connsiteY0" fmla="*/ 0 h 944678"/>
                <a:gd name="connsiteX1" fmla="*/ 0 w 2973313"/>
                <a:gd name="connsiteY1" fmla="*/ 944678 h 944678"/>
                <a:gd name="connsiteX2" fmla="*/ 2973313 w 2973313"/>
                <a:gd name="connsiteY2" fmla="*/ 6056 h 944678"/>
                <a:gd name="connsiteX3" fmla="*/ 1380683 w 2973313"/>
                <a:gd name="connsiteY3" fmla="*/ 0 h 94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3313" h="944678">
                  <a:moveTo>
                    <a:pt x="1380683" y="0"/>
                  </a:moveTo>
                  <a:lnTo>
                    <a:pt x="0" y="944678"/>
                  </a:lnTo>
                  <a:lnTo>
                    <a:pt x="2973313" y="6056"/>
                  </a:lnTo>
                  <a:lnTo>
                    <a:pt x="1380683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4054C3DE-8D85-9513-C0B8-B19A4C06499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056" y="2555319"/>
              <a:ext cx="185" cy="914355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箭頭接點 93">
              <a:extLst>
                <a:ext uri="{FF2B5EF4-FFF2-40B4-BE49-F238E27FC236}">
                  <a16:creationId xmlns:a16="http://schemas.microsoft.com/office/drawing/2014/main" id="{06FCE9AA-6400-045D-F644-CBEDC6F6C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31" y="3460424"/>
              <a:ext cx="548967" cy="525102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箭頭接點 94">
              <a:extLst>
                <a:ext uri="{FF2B5EF4-FFF2-40B4-BE49-F238E27FC236}">
                  <a16:creationId xmlns:a16="http://schemas.microsoft.com/office/drawing/2014/main" id="{43FA0876-4C7D-B696-3D75-00B4DCCF9FB6}"/>
                </a:ext>
              </a:extLst>
            </p:cNvPr>
            <p:cNvCxnSpPr>
              <a:cxnSpLocks/>
            </p:cNvCxnSpPr>
            <p:nvPr/>
          </p:nvCxnSpPr>
          <p:spPr>
            <a:xfrm>
              <a:off x="6043380" y="3986974"/>
              <a:ext cx="532951" cy="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E2E3F56-AEDA-B6D3-B893-C818C6251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085" y="2555319"/>
              <a:ext cx="1074368" cy="143026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8BDD30-D762-0187-40DA-D09C50007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0" y="3460424"/>
              <a:ext cx="1073438" cy="525157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23354E05-A503-7B5B-F86E-1D4849587ECC}"/>
                </a:ext>
              </a:extLst>
            </p:cNvPr>
            <p:cNvSpPr txBox="1"/>
            <p:nvPr/>
          </p:nvSpPr>
          <p:spPr>
            <a:xfrm>
              <a:off x="6347880" y="3014998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D30DADE6-B42E-39DF-B14F-609696199356}"/>
                </a:ext>
              </a:extLst>
            </p:cNvPr>
            <p:cNvSpPr txBox="1"/>
            <p:nvPr/>
          </p:nvSpPr>
          <p:spPr>
            <a:xfrm>
              <a:off x="6653126" y="3068695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cos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19" name="直線箭頭接點 118">
              <a:extLst>
                <a:ext uri="{FF2B5EF4-FFF2-40B4-BE49-F238E27FC236}">
                  <a16:creationId xmlns:a16="http://schemas.microsoft.com/office/drawing/2014/main" id="{6FB24D57-8BF9-A91E-18C5-D0ECE8AC8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196" y="3915709"/>
              <a:ext cx="62567" cy="72815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59C32702-A08B-7C0F-C1FC-A613973F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2338" y="3919134"/>
              <a:ext cx="100789" cy="0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olid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2" name="圖片 121">
              <a:extLst>
                <a:ext uri="{FF2B5EF4-FFF2-40B4-BE49-F238E27FC236}">
                  <a16:creationId xmlns:a16="http://schemas.microsoft.com/office/drawing/2014/main" id="{3EC32D69-97C7-E175-D570-8999D3E8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8279" y="3735431"/>
              <a:ext cx="876300" cy="139700"/>
            </a:xfrm>
            <a:prstGeom prst="rect">
              <a:avLst/>
            </a:prstGeom>
          </p:spPr>
        </p:pic>
        <p:pic>
          <p:nvPicPr>
            <p:cNvPr id="126" name="圖片 125">
              <a:extLst>
                <a:ext uri="{FF2B5EF4-FFF2-40B4-BE49-F238E27FC236}">
                  <a16:creationId xmlns:a16="http://schemas.microsoft.com/office/drawing/2014/main" id="{030539DB-D83A-9E6A-6C88-0FDA3050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29" y="4053257"/>
              <a:ext cx="342900" cy="114300"/>
            </a:xfrm>
            <a:prstGeom prst="rect">
              <a:avLst/>
            </a:prstGeom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D0E95D9-5ABF-AEC8-AC61-7F1E050C679A}"/>
                </a:ext>
              </a:extLst>
            </p:cNvPr>
            <p:cNvSpPr txBox="1"/>
            <p:nvPr/>
          </p:nvSpPr>
          <p:spPr>
            <a:xfrm>
              <a:off x="6544266" y="343746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a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5EFDC5D-29C6-B8D4-971B-BF1025E6F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3474" y="3369086"/>
              <a:ext cx="95599" cy="46770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E947950F-F33C-B9BA-273E-97F2ECB204C4}"/>
                </a:ext>
              </a:extLst>
            </p:cNvPr>
            <p:cNvCxnSpPr>
              <a:cxnSpLocks/>
            </p:cNvCxnSpPr>
            <p:nvPr/>
          </p:nvCxnSpPr>
          <p:spPr>
            <a:xfrm>
              <a:off x="7034421" y="3414335"/>
              <a:ext cx="0" cy="87664"/>
            </a:xfrm>
            <a:prstGeom prst="line">
              <a:avLst/>
            </a:prstGeom>
            <a:ln w="63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2651C8A9-E0A5-02B2-5195-D30B45DF1D35}"/>
                </a:ext>
              </a:extLst>
            </p:cNvPr>
            <p:cNvSpPr txBox="1"/>
            <p:nvPr/>
          </p:nvSpPr>
          <p:spPr>
            <a:xfrm>
              <a:off x="5749891" y="386864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G</a:t>
              </a:r>
              <a:endParaRPr kumimoji="1"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44CBFF9-2DDC-7C4F-CA21-23ED444B2D97}"/>
                </a:ext>
              </a:extLst>
            </p:cNvPr>
            <p:cNvGrpSpPr/>
            <p:nvPr/>
          </p:nvGrpSpPr>
          <p:grpSpPr>
            <a:xfrm>
              <a:off x="7886979" y="2677818"/>
              <a:ext cx="1842495" cy="1432554"/>
              <a:chOff x="5945196" y="3383542"/>
              <a:chExt cx="1842495" cy="1432554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3996C5FD-F277-40BB-4B1A-B2C3ECC99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161" y="3881551"/>
                <a:ext cx="88900" cy="139700"/>
              </a:xfrm>
              <a:prstGeom prst="rect">
                <a:avLst/>
              </a:prstGeom>
            </p:spPr>
          </p:pic>
          <p:sp>
            <p:nvSpPr>
              <p:cNvPr id="174" name="弧線 173">
                <a:extLst>
                  <a:ext uri="{FF2B5EF4-FFF2-40B4-BE49-F238E27FC236}">
                    <a16:creationId xmlns:a16="http://schemas.microsoft.com/office/drawing/2014/main" id="{E656D155-CC12-3C65-7A42-07F07BE79E25}"/>
                  </a:ext>
                </a:extLst>
              </p:cNvPr>
              <p:cNvSpPr/>
              <p:nvPr/>
            </p:nvSpPr>
            <p:spPr>
              <a:xfrm flipH="1">
                <a:off x="6619546" y="3592325"/>
                <a:ext cx="209390" cy="180365"/>
              </a:xfrm>
              <a:prstGeom prst="arc">
                <a:avLst>
                  <a:gd name="adj1" fmla="val 2661013"/>
                  <a:gd name="adj2" fmla="val 1125764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3AE62518-64B6-0B1C-9FBB-56CB8382A59B}"/>
                  </a:ext>
                </a:extLst>
              </p:cNvPr>
              <p:cNvSpPr/>
              <p:nvPr/>
            </p:nvSpPr>
            <p:spPr>
              <a:xfrm rot="19371205">
                <a:off x="5945196" y="3702454"/>
                <a:ext cx="1556557" cy="470993"/>
              </a:xfrm>
              <a:prstGeom prst="triangle">
                <a:avLst>
                  <a:gd name="adj" fmla="val 5931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1F14A55-4F72-463F-3BDB-87CAAA647E9A}"/>
                  </a:ext>
                </a:extLst>
              </p:cNvPr>
              <p:cNvSpPr txBox="1"/>
              <p:nvPr/>
            </p:nvSpPr>
            <p:spPr>
              <a:xfrm>
                <a:off x="6883617" y="4104309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432A2BC-76DE-164D-9397-75999F45CDD9}"/>
                  </a:ext>
                </a:extLst>
              </p:cNvPr>
              <p:cNvSpPr txBox="1"/>
              <p:nvPr/>
            </p:nvSpPr>
            <p:spPr>
              <a:xfrm>
                <a:off x="6817436" y="3383542"/>
                <a:ext cx="5068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pic>
            <p:nvPicPr>
              <p:cNvPr id="184" name="圖片 183">
                <a:extLst>
                  <a:ext uri="{FF2B5EF4-FFF2-40B4-BE49-F238E27FC236}">
                    <a16:creationId xmlns:a16="http://schemas.microsoft.com/office/drawing/2014/main" id="{0A8F5718-6946-CDB8-7F45-E57D4516B6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339" y="3792791"/>
                <a:ext cx="393700" cy="88900"/>
              </a:xfrm>
              <a:prstGeom prst="rect">
                <a:avLst/>
              </a:prstGeom>
            </p:spPr>
          </p:pic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D2B8DC1C-3470-5824-A38F-3030E23FDB26}"/>
                  </a:ext>
                </a:extLst>
              </p:cNvPr>
              <p:cNvSpPr txBox="1"/>
              <p:nvPr/>
            </p:nvSpPr>
            <p:spPr>
              <a:xfrm>
                <a:off x="5976679" y="450831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C039C6A6-3147-0115-49D8-E03B81A35E7C}"/>
                  </a:ext>
                </a:extLst>
              </p:cNvPr>
              <p:cNvSpPr txBox="1"/>
              <p:nvPr/>
            </p:nvSpPr>
            <p:spPr>
              <a:xfrm>
                <a:off x="7514859" y="3498850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D8832195-5A04-F6B4-FC0E-229721C11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7457" y="3682507"/>
                <a:ext cx="88900" cy="139700"/>
              </a:xfrm>
              <a:prstGeom prst="rect">
                <a:avLst/>
              </a:prstGeom>
            </p:spPr>
          </p:pic>
          <p:sp>
            <p:nvSpPr>
              <p:cNvPr id="3" name="弧線 2">
                <a:extLst>
                  <a:ext uri="{FF2B5EF4-FFF2-40B4-BE49-F238E27FC236}">
                    <a16:creationId xmlns:a16="http://schemas.microsoft.com/office/drawing/2014/main" id="{FEC5B315-4B36-6A42-774F-6F2089B25EFA}"/>
                  </a:ext>
                </a:extLst>
              </p:cNvPr>
              <p:cNvSpPr/>
              <p:nvPr/>
            </p:nvSpPr>
            <p:spPr>
              <a:xfrm rot="4726273" flipH="1">
                <a:off x="7270446" y="3624974"/>
                <a:ext cx="209390" cy="180365"/>
              </a:xfrm>
              <a:prstGeom prst="arc">
                <a:avLst>
                  <a:gd name="adj1" fmla="val 2661013"/>
                  <a:gd name="adj2" fmla="val 7880527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99" name="群組 198">
              <a:extLst>
                <a:ext uri="{FF2B5EF4-FFF2-40B4-BE49-F238E27FC236}">
                  <a16:creationId xmlns:a16="http://schemas.microsoft.com/office/drawing/2014/main" id="{340971D2-D1FE-0AFB-A78A-BADEAEB78608}"/>
                </a:ext>
              </a:extLst>
            </p:cNvPr>
            <p:cNvGrpSpPr/>
            <p:nvPr/>
          </p:nvGrpSpPr>
          <p:grpSpPr>
            <a:xfrm>
              <a:off x="1421404" y="870942"/>
              <a:ext cx="3546277" cy="3082817"/>
              <a:chOff x="1077016" y="896225"/>
              <a:chExt cx="3546277" cy="3082817"/>
            </a:xfrm>
          </p:grpSpPr>
          <p:sp>
            <p:nvSpPr>
              <p:cNvPr id="12" name="三角形 11">
                <a:extLst>
                  <a:ext uri="{FF2B5EF4-FFF2-40B4-BE49-F238E27FC236}">
                    <a16:creationId xmlns:a16="http://schemas.microsoft.com/office/drawing/2014/main" id="{7435879D-D981-A871-6756-25D5F9D58DC1}"/>
                  </a:ext>
                </a:extLst>
              </p:cNvPr>
              <p:cNvSpPr/>
              <p:nvPr/>
            </p:nvSpPr>
            <p:spPr>
              <a:xfrm>
                <a:off x="1606321" y="1208079"/>
                <a:ext cx="2770909" cy="1541150"/>
              </a:xfrm>
              <a:prstGeom prst="triangle">
                <a:avLst>
                  <a:gd name="adj" fmla="val 42584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14D3F5EF-5CFB-9743-1D48-E0D53A38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3995" y="1215102"/>
                <a:ext cx="0" cy="658803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547D0596-CFF3-BCDB-3B5F-6FD4F4924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431" y="1898969"/>
                <a:ext cx="892" cy="854875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6BE62F75-345D-5778-08EB-4C8AD9759B83}"/>
                  </a:ext>
                </a:extLst>
              </p:cNvPr>
              <p:cNvSpPr/>
              <p:nvPr/>
            </p:nvSpPr>
            <p:spPr>
              <a:xfrm>
                <a:off x="1601580" y="1749626"/>
                <a:ext cx="2770909" cy="1002810"/>
              </a:xfrm>
              <a:prstGeom prst="triangle">
                <a:avLst>
                  <a:gd name="adj" fmla="val 35339"/>
                </a:avLst>
              </a:prstGeom>
              <a:solidFill>
                <a:srgbClr val="FF2600">
                  <a:alpha val="33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83DC315-ACE9-9E8C-CFB1-11ABD7638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186" y="1754014"/>
                <a:ext cx="206453" cy="998422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弧線 21">
                <a:extLst>
                  <a:ext uri="{FF2B5EF4-FFF2-40B4-BE49-F238E27FC236}">
                    <a16:creationId xmlns:a16="http://schemas.microsoft.com/office/drawing/2014/main" id="{B64A0F94-1D27-44BB-4229-639297404B35}"/>
                  </a:ext>
                </a:extLst>
              </p:cNvPr>
              <p:cNvSpPr/>
              <p:nvPr/>
            </p:nvSpPr>
            <p:spPr>
              <a:xfrm>
                <a:off x="2687772" y="2154122"/>
                <a:ext cx="170609" cy="172284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chemeClr val="tx1"/>
                </a:solidFill>
                <a:head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08855A70-AF64-E8FC-299B-A27258D6FE61}"/>
                  </a:ext>
                </a:extLst>
              </p:cNvPr>
              <p:cNvSpPr txBox="1"/>
              <p:nvPr/>
            </p:nvSpPr>
            <p:spPr>
              <a:xfrm>
                <a:off x="3433220" y="15819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4739C9E-AE93-445A-6415-791549FFC8CE}"/>
                  </a:ext>
                </a:extLst>
              </p:cNvPr>
              <p:cNvSpPr txBox="1"/>
              <p:nvPr/>
            </p:nvSpPr>
            <p:spPr>
              <a:xfrm>
                <a:off x="1879388" y="1789957"/>
                <a:ext cx="311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B9FED0C7-B067-0DF0-BF25-F34361D9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1203905"/>
                <a:ext cx="1406487" cy="2495119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71CFD9F6-1E55-E6F4-324D-4A9A8BAE9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0368" y="1748217"/>
                <a:ext cx="208" cy="1247717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D58791A-A901-2011-151F-4F474AD2C753}"/>
                  </a:ext>
                </a:extLst>
              </p:cNvPr>
              <p:cNvSpPr txBox="1"/>
              <p:nvPr/>
            </p:nvSpPr>
            <p:spPr>
              <a:xfrm>
                <a:off x="2739210" y="144237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15C69628-F719-0971-4EA7-52F7958FBE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105" y="2751735"/>
                <a:ext cx="1404823" cy="94307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1B6BF431-844C-C460-BD1F-CD758472B5E3}"/>
                  </a:ext>
                </a:extLst>
              </p:cNvPr>
              <p:cNvSpPr txBox="1"/>
              <p:nvPr/>
            </p:nvSpPr>
            <p:spPr>
              <a:xfrm>
                <a:off x="1330465" y="2537995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S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3D23BDCE-484E-171F-4F99-B696FC3C56FB}"/>
                  </a:ext>
                </a:extLst>
              </p:cNvPr>
              <p:cNvSpPr txBox="1"/>
              <p:nvPr/>
            </p:nvSpPr>
            <p:spPr>
              <a:xfrm>
                <a:off x="4350461" y="2463633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E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2AEE3A88-8A74-2964-1DBF-0D49E1613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7054" y="2753845"/>
                <a:ext cx="3000176" cy="94517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1" name="圖片 50">
                <a:extLst>
                  <a:ext uri="{FF2B5EF4-FFF2-40B4-BE49-F238E27FC236}">
                    <a16:creationId xmlns:a16="http://schemas.microsoft.com/office/drawing/2014/main" id="{8AB8F27A-6C0B-4A8A-6AB0-76B80930B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299" y="3063386"/>
                <a:ext cx="88900" cy="139700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EFDC0A2C-E9CB-F366-37D4-BD8EB7B4FE2A}"/>
                  </a:ext>
                </a:extLst>
              </p:cNvPr>
              <p:cNvSpPr txBox="1"/>
              <p:nvPr/>
            </p:nvSpPr>
            <p:spPr>
              <a:xfrm>
                <a:off x="2057199" y="1299331"/>
                <a:ext cx="2503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r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AFA6232-E515-32B6-19A2-917FC5963C7B}"/>
                  </a:ext>
                </a:extLst>
              </p:cNvPr>
              <p:cNvSpPr txBox="1"/>
              <p:nvPr/>
            </p:nvSpPr>
            <p:spPr>
              <a:xfrm>
                <a:off x="1661726" y="1942756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r′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04" name="弧線 103">
                <a:extLst>
                  <a:ext uri="{FF2B5EF4-FFF2-40B4-BE49-F238E27FC236}">
                    <a16:creationId xmlns:a16="http://schemas.microsoft.com/office/drawing/2014/main" id="{A32CDF0B-1326-4C5E-4A4A-AD20C290B84E}"/>
                  </a:ext>
                </a:extLst>
              </p:cNvPr>
              <p:cNvSpPr/>
              <p:nvPr/>
            </p:nvSpPr>
            <p:spPr>
              <a:xfrm>
                <a:off x="3741092" y="2718614"/>
                <a:ext cx="202145" cy="211675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105" name="圖片 104">
                <a:extLst>
                  <a:ext uri="{FF2B5EF4-FFF2-40B4-BE49-F238E27FC236}">
                    <a16:creationId xmlns:a16="http://schemas.microsoft.com/office/drawing/2014/main" id="{329BCF34-7C42-01F1-4954-55981179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5160" y="2788813"/>
                <a:ext cx="101600" cy="165100"/>
              </a:xfrm>
              <a:prstGeom prst="rect">
                <a:avLst/>
              </a:prstGeom>
            </p:spPr>
          </p:pic>
          <p:cxnSp>
            <p:nvCxnSpPr>
              <p:cNvPr id="13" name="直線箭頭接點 12">
                <a:extLst>
                  <a:ext uri="{FF2B5EF4-FFF2-40B4-BE49-F238E27FC236}">
                    <a16:creationId xmlns:a16="http://schemas.microsoft.com/office/drawing/2014/main" id="{9B512E5E-5622-42DF-81E7-CBE8C1C7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8408" y="2983312"/>
                <a:ext cx="855596" cy="99573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E99CC1A-6351-4B23-9838-76F76048E563}"/>
                  </a:ext>
                </a:extLst>
              </p:cNvPr>
              <p:cNvSpPr txBox="1"/>
              <p:nvPr/>
            </p:nvSpPr>
            <p:spPr>
              <a:xfrm>
                <a:off x="2125559" y="2401281"/>
                <a:ext cx="5180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0BB9652A-8AB7-A770-DBCD-6A44A6155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0556" y="3701835"/>
                <a:ext cx="597743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4D32B8-D309-3013-6845-6BE938E7727A}"/>
                  </a:ext>
                </a:extLst>
              </p:cNvPr>
              <p:cNvSpPr txBox="1"/>
              <p:nvPr/>
            </p:nvSpPr>
            <p:spPr>
              <a:xfrm>
                <a:off x="1077016" y="3616130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yriad Pro" panose="020B0503030403020204" pitchFamily="34" charset="0"/>
                  </a:rPr>
                  <a:t>G</a:t>
                </a:r>
                <a:endParaRPr kumimoji="1"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endParaRPr>
              </a:p>
            </p:txBody>
          </p:sp>
          <p:cxnSp>
            <p:nvCxnSpPr>
              <p:cNvPr id="45" name="直線箭頭接點 44">
                <a:extLst>
                  <a:ext uri="{FF2B5EF4-FFF2-40B4-BE49-F238E27FC236}">
                    <a16:creationId xmlns:a16="http://schemas.microsoft.com/office/drawing/2014/main" id="{A3D9F7C3-9202-3939-DA19-19F8E5CD8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7530" y="3632934"/>
                <a:ext cx="62567" cy="72815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8C480BAA-FA47-EC0E-DF45-F2ABC1D6E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6672" y="3636359"/>
                <a:ext cx="100789" cy="0"/>
              </a:xfrm>
              <a:prstGeom prst="straightConnector1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  <a:prstDash val="solid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圖片 54">
                <a:extLst>
                  <a:ext uri="{FF2B5EF4-FFF2-40B4-BE49-F238E27FC236}">
                    <a16:creationId xmlns:a16="http://schemas.microsoft.com/office/drawing/2014/main" id="{B38DC311-5AEA-8663-47DF-34DAF419C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649" y="2804437"/>
                <a:ext cx="63500" cy="88900"/>
              </a:xfrm>
              <a:prstGeom prst="rect">
                <a:avLst/>
              </a:prstGeom>
            </p:spPr>
          </p:pic>
          <p:sp>
            <p:nvSpPr>
              <p:cNvPr id="56" name="弧線 55">
                <a:extLst>
                  <a:ext uri="{FF2B5EF4-FFF2-40B4-BE49-F238E27FC236}">
                    <a16:creationId xmlns:a16="http://schemas.microsoft.com/office/drawing/2014/main" id="{6AFE53D6-18F2-DB24-0C77-E6FE0393F7A1}"/>
                  </a:ext>
                </a:extLst>
              </p:cNvPr>
              <p:cNvSpPr/>
              <p:nvPr/>
            </p:nvSpPr>
            <p:spPr>
              <a:xfrm>
                <a:off x="2488664" y="2703698"/>
                <a:ext cx="142001" cy="211674"/>
              </a:xfrm>
              <a:prstGeom prst="arc">
                <a:avLst>
                  <a:gd name="adj1" fmla="val 5960494"/>
                  <a:gd name="adj2" fmla="val 13126385"/>
                </a:avLst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9" name="圖片 58">
                <a:extLst>
                  <a:ext uri="{FF2B5EF4-FFF2-40B4-BE49-F238E27FC236}">
                    <a16:creationId xmlns:a16="http://schemas.microsoft.com/office/drawing/2014/main" id="{46F76C4C-5F92-876F-4E0B-A20ACD66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080" y="3748915"/>
                <a:ext cx="342900" cy="114300"/>
              </a:xfrm>
              <a:prstGeom prst="rect">
                <a:avLst/>
              </a:prstGeom>
            </p:spPr>
          </p:pic>
          <p:cxnSp>
            <p:nvCxnSpPr>
              <p:cNvPr id="72" name="直線箭頭接點 71">
                <a:extLst>
                  <a:ext uri="{FF2B5EF4-FFF2-40B4-BE49-F238E27FC236}">
                    <a16:creationId xmlns:a16="http://schemas.microsoft.com/office/drawing/2014/main" id="{4170E520-512D-67C3-863E-2D350BF44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6698" y="2760214"/>
                <a:ext cx="191701" cy="223098"/>
              </a:xfrm>
              <a:prstGeom prst="straightConnector1">
                <a:avLst/>
              </a:prstGeom>
              <a:ln w="15875">
                <a:solidFill>
                  <a:srgbClr val="B21D09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75" name="圖片 74">
                <a:extLst>
                  <a:ext uri="{FF2B5EF4-FFF2-40B4-BE49-F238E27FC236}">
                    <a16:creationId xmlns:a16="http://schemas.microsoft.com/office/drawing/2014/main" id="{5AD9944B-E12A-DD9A-A0D7-1DF61AED7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90692" y="3483199"/>
                <a:ext cx="876300" cy="139700"/>
              </a:xfrm>
              <a:prstGeom prst="rect">
                <a:avLst/>
              </a:prstGeom>
            </p:spPr>
          </p:pic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6F391132-A0B3-EC1C-49FC-7662A971C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833" y="1748217"/>
                <a:ext cx="1204980" cy="1951716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1AA78536-A272-991F-CF30-E76ED2A6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0067" y="2983311"/>
                <a:ext cx="1203937" cy="716622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CFCF08F3-37E7-E09D-6585-A50975178873}"/>
                  </a:ext>
                </a:extLst>
              </p:cNvPr>
              <p:cNvSpPr txBox="1"/>
              <p:nvPr/>
            </p:nvSpPr>
            <p:spPr>
              <a:xfrm>
                <a:off x="2688204" y="2784567"/>
                <a:ext cx="5052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h</a:t>
                </a:r>
                <a:r>
                  <a:rPr kumimoji="1" lang="en-US" altLang="zh-TW" sz="11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sin</a:t>
                </a:r>
                <a:r>
                  <a:rPr kumimoji="1" lang="en-US" altLang="zh-TW" sz="11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ϕ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DEFFB9B6-384B-3488-8626-7E8EFFDD7A52}"/>
                  </a:ext>
                </a:extLst>
              </p:cNvPr>
              <p:cNvSpPr txBox="1"/>
              <p:nvPr/>
            </p:nvSpPr>
            <p:spPr>
              <a:xfrm>
                <a:off x="3114967" y="245964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400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400" i="1" dirty="0" err="1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46" name="曲線接點 145">
                <a:extLst>
                  <a:ext uri="{FF2B5EF4-FFF2-40B4-BE49-F238E27FC236}">
                    <a16:creationId xmlns:a16="http://schemas.microsoft.com/office/drawing/2014/main" id="{DD09C311-E1FA-7740-B743-95818ABC2BB8}"/>
                  </a:ext>
                </a:extLst>
              </p:cNvPr>
              <p:cNvCxnSpPr/>
              <p:nvPr/>
            </p:nvCxnSpPr>
            <p:spPr>
              <a:xfrm rot="16200000" flipV="1">
                <a:off x="2144537" y="1602729"/>
                <a:ext cx="317560" cy="203401"/>
              </a:xfrm>
              <a:prstGeom prst="curvedConnector3">
                <a:avLst>
                  <a:gd name="adj1" fmla="val 39002"/>
                </a:avLst>
              </a:prstGeom>
              <a:ln w="9525">
                <a:solidFill>
                  <a:srgbClr val="2F528F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曲線接點 147">
                <a:extLst>
                  <a:ext uri="{FF2B5EF4-FFF2-40B4-BE49-F238E27FC236}">
                    <a16:creationId xmlns:a16="http://schemas.microsoft.com/office/drawing/2014/main" id="{F7B2D577-D5D0-B904-1212-100FBF92D6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875976" y="2119528"/>
                <a:ext cx="310791" cy="269673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rgbClr val="C00000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7D9F743A-8C96-F996-36B4-75A9694E2519}"/>
                  </a:ext>
                </a:extLst>
              </p:cNvPr>
              <p:cNvSpPr txBox="1"/>
              <p:nvPr/>
            </p:nvSpPr>
            <p:spPr>
              <a:xfrm>
                <a:off x="2999273" y="3181602"/>
                <a:ext cx="343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i="1" dirty="0">
                    <a:latin typeface="Minion Pro" panose="02040503050306020203" pitchFamily="18" charset="0"/>
                  </a:rPr>
                  <a:t>R</a:t>
                </a:r>
                <a:r>
                  <a:rPr kumimoji="1" lang="en-US" altLang="zh-TW" sz="1400" i="1" baseline="-25000" dirty="0">
                    <a:latin typeface="Minion Pro" panose="02040503050306020203" pitchFamily="18" charset="0"/>
                  </a:rPr>
                  <a:t>e</a:t>
                </a:r>
                <a:endParaRPr kumimoji="1" lang="zh-TW" altLang="en-US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665E3121-CE50-D308-7173-45B11F28B272}"/>
                  </a:ext>
                </a:extLst>
              </p:cNvPr>
              <p:cNvSpPr txBox="1"/>
              <p:nvPr/>
            </p:nvSpPr>
            <p:spPr>
              <a:xfrm>
                <a:off x="1968719" y="3227354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i="1" dirty="0">
                    <a:solidFill>
                      <a:srgbClr val="C00000"/>
                    </a:solidFill>
                    <a:latin typeface="Minion Pro" panose="02040503050306020203" pitchFamily="18" charset="0"/>
                  </a:rPr>
                  <a:t>a</a:t>
                </a:r>
                <a:endParaRPr kumimoji="1" lang="zh-TW" altLang="en-US" sz="1400" i="1" dirty="0">
                  <a:solidFill>
                    <a:srgbClr val="C00000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76FDA56-C58A-A493-FA75-2C9FDD9066BF}"/>
                  </a:ext>
                </a:extLst>
              </p:cNvPr>
              <p:cNvSpPr txBox="1"/>
              <p:nvPr/>
            </p:nvSpPr>
            <p:spPr>
              <a:xfrm>
                <a:off x="2646714" y="896225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400" dirty="0">
                    <a:solidFill>
                      <a:srgbClr val="2F528F"/>
                    </a:solidFill>
                    <a:latin typeface="Myriad Pro" panose="020B0503030403020204" pitchFamily="34" charset="0"/>
                  </a:rPr>
                  <a:t>B</a:t>
                </a:r>
                <a:endParaRPr kumimoji="1" lang="zh-TW" altLang="en-US" sz="1400" dirty="0">
                  <a:solidFill>
                    <a:srgbClr val="2F528F"/>
                  </a:solidFill>
                  <a:latin typeface="Myriad Pro" panose="020B0503030403020204" pitchFamily="34" charset="0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9F7AC7D-F9F2-08E8-0F6F-FD0099520C0D}"/>
                </a:ext>
              </a:extLst>
            </p:cNvPr>
            <p:cNvGrpSpPr/>
            <p:nvPr/>
          </p:nvGrpSpPr>
          <p:grpSpPr>
            <a:xfrm>
              <a:off x="6139227" y="628023"/>
              <a:ext cx="3024258" cy="1158584"/>
              <a:chOff x="6213422" y="373205"/>
              <a:chExt cx="3024258" cy="1158584"/>
            </a:xfrm>
          </p:grpSpPr>
          <p:sp>
            <p:nvSpPr>
              <p:cNvPr id="58" name="三角形 57">
                <a:extLst>
                  <a:ext uri="{FF2B5EF4-FFF2-40B4-BE49-F238E27FC236}">
                    <a16:creationId xmlns:a16="http://schemas.microsoft.com/office/drawing/2014/main" id="{9781865B-ACEA-E4F8-1091-7BFFE3C0C950}"/>
                  </a:ext>
                </a:extLst>
              </p:cNvPr>
              <p:cNvSpPr/>
              <p:nvPr/>
            </p:nvSpPr>
            <p:spPr>
              <a:xfrm>
                <a:off x="6258658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chemeClr val="accent1">
                  <a:alpha val="32653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7A433616-62F2-C9A9-DB6C-C2FA0C595EBB}"/>
                  </a:ext>
                </a:extLst>
              </p:cNvPr>
              <p:cNvSpPr/>
              <p:nvPr/>
            </p:nvSpPr>
            <p:spPr>
              <a:xfrm>
                <a:off x="7995881" y="653860"/>
                <a:ext cx="1241799" cy="618826"/>
              </a:xfrm>
              <a:prstGeom prst="triangle">
                <a:avLst>
                  <a:gd name="adj" fmla="val 37000"/>
                </a:avLst>
              </a:prstGeom>
              <a:solidFill>
                <a:srgbClr val="C00000">
                  <a:alpha val="32653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ABA1A7C-0171-E39B-A2F1-4731879830B2}"/>
                  </a:ext>
                </a:extLst>
              </p:cNvPr>
              <p:cNvSpPr txBox="1"/>
              <p:nvPr/>
            </p:nvSpPr>
            <p:spPr>
              <a:xfrm>
                <a:off x="7484853" y="643887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latin typeface="Minion Pro" panose="02040503050306020203" pitchFamily="18" charset="0"/>
                  </a:rPr>
                  <a:t>=</a:t>
                </a:r>
                <a:endParaRPr kumimoji="1" lang="zh-TW" altLang="en-US" sz="3200" dirty="0"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7F11973-3A09-05B4-326F-2078FB72DA3C}"/>
                  </a:ext>
                </a:extLst>
              </p:cNvPr>
              <p:cNvCxnSpPr>
                <a:stCxn id="58" idx="0"/>
                <a:endCxn id="58" idx="3"/>
              </p:cNvCxnSpPr>
              <p:nvPr/>
            </p:nvCxnSpPr>
            <p:spPr>
              <a:xfrm>
                <a:off x="6718124" y="653860"/>
                <a:ext cx="0" cy="618826"/>
              </a:xfrm>
              <a:prstGeom prst="line">
                <a:avLst/>
              </a:prstGeom>
              <a:ln w="127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C2C8D90-7802-E853-6020-48A748528B7B}"/>
                  </a:ext>
                </a:extLst>
              </p:cNvPr>
              <p:cNvSpPr txBox="1"/>
              <p:nvPr/>
            </p:nvSpPr>
            <p:spPr>
              <a:xfrm>
                <a:off x="6684070" y="90754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h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45D00F3-9E45-64EE-0FF7-8BEC83D73EC3}"/>
                  </a:ext>
                </a:extLst>
              </p:cNvPr>
              <p:cNvSpPr txBox="1"/>
              <p:nvPr/>
            </p:nvSpPr>
            <p:spPr>
              <a:xfrm>
                <a:off x="7047642" y="742124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DB8B0FEE-CFD1-CCAC-E534-559A3965E424}"/>
                  </a:ext>
                </a:extLst>
              </p:cNvPr>
              <p:cNvSpPr txBox="1"/>
              <p:nvPr/>
            </p:nvSpPr>
            <p:spPr>
              <a:xfrm>
                <a:off x="7047642" y="105738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89" name="弧線 88">
                <a:extLst>
                  <a:ext uri="{FF2B5EF4-FFF2-40B4-BE49-F238E27FC236}">
                    <a16:creationId xmlns:a16="http://schemas.microsoft.com/office/drawing/2014/main" id="{D7F1A100-4E4F-7844-1881-65E56B902896}"/>
                  </a:ext>
                </a:extLst>
              </p:cNvPr>
              <p:cNvSpPr/>
              <p:nvPr/>
            </p:nvSpPr>
            <p:spPr>
              <a:xfrm>
                <a:off x="7233378" y="1147145"/>
                <a:ext cx="222629" cy="276502"/>
              </a:xfrm>
              <a:prstGeom prst="arc">
                <a:avLst>
                  <a:gd name="adj1" fmla="val 11131666"/>
                  <a:gd name="adj2" fmla="val 16253523"/>
                </a:avLst>
              </a:prstGeom>
              <a:ln w="9525">
                <a:solidFill>
                  <a:srgbClr val="2F528F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42C5ADB3-5345-09BE-8A63-FEF8A7F3325C}"/>
                  </a:ext>
                </a:extLst>
              </p:cNvPr>
              <p:cNvSpPr txBox="1"/>
              <p:nvPr/>
            </p:nvSpPr>
            <p:spPr>
              <a:xfrm>
                <a:off x="6860260" y="1264587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cos</a:t>
                </a:r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4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3FE1F033-E777-94B9-F9CD-E5A0D9C1A543}"/>
                  </a:ext>
                </a:extLst>
              </p:cNvPr>
              <p:cNvSpPr txBox="1"/>
              <p:nvPr/>
            </p:nvSpPr>
            <p:spPr>
              <a:xfrm>
                <a:off x="8881828" y="107790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FE9FFFE7-5C3D-8652-9327-92E408D29DCA}"/>
                  </a:ext>
                </a:extLst>
              </p:cNvPr>
              <p:cNvSpPr txBox="1"/>
              <p:nvPr/>
            </p:nvSpPr>
            <p:spPr>
              <a:xfrm>
                <a:off x="8045847" y="1068175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cxnSp>
            <p:nvCxnSpPr>
              <p:cNvPr id="115" name="直線接點 114">
                <a:extLst>
                  <a:ext uri="{FF2B5EF4-FFF2-40B4-BE49-F238E27FC236}">
                    <a16:creationId xmlns:a16="http://schemas.microsoft.com/office/drawing/2014/main" id="{F44A8A1F-4FF7-0F92-5EA9-06DA4247D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0383" y="373205"/>
                <a:ext cx="206499" cy="278119"/>
              </a:xfrm>
              <a:prstGeom prst="line">
                <a:avLst/>
              </a:prstGeom>
              <a:ln w="12700">
                <a:solidFill>
                  <a:srgbClr val="2F528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82E5A43D-BE72-0611-9710-B8E493FB9BB4}"/>
                  </a:ext>
                </a:extLst>
              </p:cNvPr>
              <p:cNvSpPr txBox="1"/>
              <p:nvPr/>
            </p:nvSpPr>
            <p:spPr>
              <a:xfrm>
                <a:off x="6721717" y="488809"/>
                <a:ext cx="5195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000" i="1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2B8D7E50-4F64-4CE0-7F34-48221168DE78}"/>
                  </a:ext>
                </a:extLst>
              </p:cNvPr>
              <p:cNvSpPr txBox="1"/>
              <p:nvPr/>
            </p:nvSpPr>
            <p:spPr>
              <a:xfrm>
                <a:off x="8262591" y="757767"/>
                <a:ext cx="4619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π </a:t>
                </a:r>
                <a:r>
                  <a:rPr kumimoji="1" lang="en-US" altLang="zh-TW" sz="1000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− </a:t>
                </a:r>
                <a:r>
                  <a:rPr kumimoji="1" lang="en-US" altLang="zh-TW" sz="1000" i="1" dirty="0" err="1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ψ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73BF8CDC-B053-CB47-CD31-BC8FE576FA91}"/>
                  </a:ext>
                </a:extLst>
              </p:cNvPr>
              <p:cNvSpPr txBox="1"/>
              <p:nvPr/>
            </p:nvSpPr>
            <p:spPr>
              <a:xfrm>
                <a:off x="8729905" y="700332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FAA87C8D-CE98-7B28-82FA-9A8940899635}"/>
                  </a:ext>
                </a:extLst>
              </p:cNvPr>
              <p:cNvSpPr txBox="1"/>
              <p:nvPr/>
            </p:nvSpPr>
            <p:spPr>
              <a:xfrm>
                <a:off x="6213422" y="741403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43" name="弧線 142">
                <a:extLst>
                  <a:ext uri="{FF2B5EF4-FFF2-40B4-BE49-F238E27FC236}">
                    <a16:creationId xmlns:a16="http://schemas.microsoft.com/office/drawing/2014/main" id="{FC8C177D-7153-0C0D-F9B4-43576AE81304}"/>
                  </a:ext>
                </a:extLst>
              </p:cNvPr>
              <p:cNvSpPr/>
              <p:nvPr/>
            </p:nvSpPr>
            <p:spPr>
              <a:xfrm rot="10800000">
                <a:off x="6719753" y="1213051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4" name="弧線 143">
                <a:extLst>
                  <a:ext uri="{FF2B5EF4-FFF2-40B4-BE49-F238E27FC236}">
                    <a16:creationId xmlns:a16="http://schemas.microsoft.com/office/drawing/2014/main" id="{1DF03721-C698-DE55-28B8-E1A58C74C908}"/>
                  </a:ext>
                </a:extLst>
              </p:cNvPr>
              <p:cNvSpPr/>
              <p:nvPr/>
            </p:nvSpPr>
            <p:spPr>
              <a:xfrm rot="10800000" flipH="1">
                <a:off x="7332615" y="1218524"/>
                <a:ext cx="174235" cy="1206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B3D333E-AF30-3509-051B-CFFAADC73275}"/>
                  </a:ext>
                </a:extLst>
              </p:cNvPr>
              <p:cNvSpPr txBox="1"/>
              <p:nvPr/>
            </p:nvSpPr>
            <p:spPr>
              <a:xfrm>
                <a:off x="8450217" y="1270179"/>
                <a:ext cx="301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50" i="1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R</a:t>
                </a:r>
                <a:r>
                  <a:rPr kumimoji="1" lang="en-US" altLang="zh-TW" sz="1050" i="1" baseline="-25000" dirty="0">
                    <a:solidFill>
                      <a:srgbClr val="B21D09"/>
                    </a:solidFill>
                    <a:latin typeface="Minion Pro" panose="02040503050201020203" pitchFamily="18" charset="0"/>
                  </a:rPr>
                  <a:t>s</a:t>
                </a:r>
                <a:endParaRPr kumimoji="1" lang="zh-TW" altLang="en-US" sz="1050" i="1" baseline="-25000" dirty="0">
                  <a:solidFill>
                    <a:srgbClr val="B21D09"/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6DA35E5-8666-5513-073B-888C7856D796}"/>
                  </a:ext>
                </a:extLst>
              </p:cNvPr>
              <p:cNvSpPr txBox="1"/>
              <p:nvPr/>
            </p:nvSpPr>
            <p:spPr>
              <a:xfrm>
                <a:off x="6305777" y="1062513"/>
                <a:ext cx="2792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dirty="0" err="1">
                    <a:solidFill>
                      <a:srgbClr val="2F528F"/>
                    </a:solidFill>
                    <a:latin typeface="Minion Pro" panose="02040503050306020203" pitchFamily="18" charset="0"/>
                  </a:rPr>
                  <a:t>Θ</a:t>
                </a:r>
                <a:endParaRPr kumimoji="1" lang="zh-TW" altLang="en-US" sz="1100" dirty="0">
                  <a:solidFill>
                    <a:srgbClr val="2F528F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101471F-8668-438F-9C66-7683BECBDEF4}"/>
                  </a:ext>
                </a:extLst>
              </p:cNvPr>
              <p:cNvSpPr txBox="1"/>
              <p:nvPr/>
            </p:nvSpPr>
            <p:spPr>
              <a:xfrm>
                <a:off x="7982586" y="735030"/>
                <a:ext cx="2760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000" i="1" dirty="0">
                    <a:solidFill>
                      <a:srgbClr val="B21D09"/>
                    </a:solidFill>
                    <a:latin typeface="Minion Pro" panose="02040503050306020203" pitchFamily="18" charset="0"/>
                  </a:rPr>
                  <a:t>D</a:t>
                </a:r>
                <a:endParaRPr kumimoji="1" lang="zh-TW" altLang="en-US" sz="1100" i="1" dirty="0">
                  <a:solidFill>
                    <a:srgbClr val="B21D09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9C20BCEB-CEC0-9EAD-975E-7E5BA56ED825}"/>
                </a:ext>
              </a:extLst>
            </p:cNvPr>
            <p:cNvSpPr/>
            <p:nvPr/>
          </p:nvSpPr>
          <p:spPr>
            <a:xfrm>
              <a:off x="3691719" y="929609"/>
              <a:ext cx="2436126" cy="592116"/>
            </a:xfrm>
            <a:custGeom>
              <a:avLst/>
              <a:gdLst>
                <a:gd name="connsiteX0" fmla="*/ 0 w 2436126"/>
                <a:gd name="connsiteY0" fmla="*/ 592116 h 592116"/>
                <a:gd name="connsiteX1" fmla="*/ 716508 w 2436126"/>
                <a:gd name="connsiteY1" fmla="*/ 5263 h 592116"/>
                <a:gd name="connsiteX2" fmla="*/ 2436126 w 2436126"/>
                <a:gd name="connsiteY2" fmla="*/ 298690 h 59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126" h="592116">
                  <a:moveTo>
                    <a:pt x="0" y="592116"/>
                  </a:moveTo>
                  <a:cubicBezTo>
                    <a:pt x="155243" y="323141"/>
                    <a:pt x="310487" y="54167"/>
                    <a:pt x="716508" y="5263"/>
                  </a:cubicBezTo>
                  <a:cubicBezTo>
                    <a:pt x="1122529" y="-43641"/>
                    <a:pt x="2171132" y="263433"/>
                    <a:pt x="2436126" y="298690"/>
                  </a:cubicBezTo>
                </a:path>
              </a:pathLst>
            </a:custGeom>
            <a:noFill/>
            <a:ln w="15875"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3" name="弧線 32">
              <a:extLst>
                <a:ext uri="{FF2B5EF4-FFF2-40B4-BE49-F238E27FC236}">
                  <a16:creationId xmlns:a16="http://schemas.microsoft.com/office/drawing/2014/main" id="{3A188C7E-7E5A-F582-A9DC-7AB04FA9A8BA}"/>
                </a:ext>
              </a:extLst>
            </p:cNvPr>
            <p:cNvSpPr/>
            <p:nvPr/>
          </p:nvSpPr>
          <p:spPr>
            <a:xfrm rot="6489320">
              <a:off x="8526318" y="2797617"/>
              <a:ext cx="235231" cy="244975"/>
            </a:xfrm>
            <a:prstGeom prst="arc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606755A-A3EA-ED3E-B9FC-4B4EEE9DF3FC}"/>
                </a:ext>
              </a:extLst>
            </p:cNvPr>
            <p:cNvSpPr txBox="1"/>
            <p:nvPr/>
          </p:nvSpPr>
          <p:spPr>
            <a:xfrm>
              <a:off x="2858512" y="1462625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4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2B003F5-4AA6-F93A-190A-4ECF2608E48B}"/>
                </a:ext>
              </a:extLst>
            </p:cNvPr>
            <p:cNvSpPr txBox="1"/>
            <p:nvPr/>
          </p:nvSpPr>
          <p:spPr>
            <a:xfrm>
              <a:off x="6457040" y="690766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2F528F"/>
                  </a:solidFill>
                  <a:latin typeface="Myriad Pro" panose="020B0503030403020204" pitchFamily="34" charset="0"/>
                </a:rPr>
                <a:t>B</a:t>
              </a:r>
              <a:endParaRPr kumimoji="1" lang="zh-TW" altLang="en-US" sz="1050" dirty="0">
                <a:solidFill>
                  <a:srgbClr val="2F528F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327465B-3F3F-9E34-C97B-969EC4F627E4}"/>
                </a:ext>
              </a:extLst>
            </p:cNvPr>
            <p:cNvSpPr txBox="1"/>
            <p:nvPr/>
          </p:nvSpPr>
          <p:spPr>
            <a:xfrm>
              <a:off x="8259209" y="65277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B21D09"/>
                  </a:solidFill>
                  <a:latin typeface="Myriad Pro" panose="020B0503030403020204" pitchFamily="34" charset="0"/>
                </a:rPr>
                <a:t>B′</a:t>
              </a:r>
              <a:endParaRPr kumimoji="1" lang="zh-TW" altLang="en-US" sz="1000" dirty="0">
                <a:solidFill>
                  <a:srgbClr val="B21D09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2EE986E-19D4-C73D-91B3-54129FEB1749}"/>
                </a:ext>
              </a:extLst>
            </p:cNvPr>
            <p:cNvSpPr txBox="1"/>
            <p:nvPr/>
          </p:nvSpPr>
          <p:spPr>
            <a:xfrm>
              <a:off x="5962056" y="1459948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S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54A02C4-510A-4F81-63FF-D12300B7FB26}"/>
                </a:ext>
              </a:extLst>
            </p:cNvPr>
            <p:cNvSpPr txBox="1"/>
            <p:nvPr/>
          </p:nvSpPr>
          <p:spPr>
            <a:xfrm>
              <a:off x="7414915" y="1455833"/>
              <a:ext cx="253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yriad Pro" panose="020B0503030403020204" pitchFamily="34" charset="0"/>
                </a:rPr>
                <a:t>E</a:t>
              </a:r>
              <a:endParaRPr kumimoji="1" lang="zh-TW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手繪多邊形 39">
              <a:extLst>
                <a:ext uri="{FF2B5EF4-FFF2-40B4-BE49-F238E27FC236}">
                  <a16:creationId xmlns:a16="http://schemas.microsoft.com/office/drawing/2014/main" id="{14F8E817-19C4-FCBA-CAA6-2D4B71C38D1B}"/>
                </a:ext>
              </a:extLst>
            </p:cNvPr>
            <p:cNvSpPr/>
            <p:nvPr/>
          </p:nvSpPr>
          <p:spPr>
            <a:xfrm>
              <a:off x="4067299" y="1626919"/>
              <a:ext cx="4013859" cy="774471"/>
            </a:xfrm>
            <a:custGeom>
              <a:avLst/>
              <a:gdLst>
                <a:gd name="connsiteX0" fmla="*/ 0 w 4013859"/>
                <a:gd name="connsiteY0" fmla="*/ 682832 h 774471"/>
                <a:gd name="connsiteX1" fmla="*/ 1484415 w 4013859"/>
                <a:gd name="connsiteY1" fmla="*/ 771897 h 774471"/>
                <a:gd name="connsiteX2" fmla="*/ 2861953 w 4013859"/>
                <a:gd name="connsiteY2" fmla="*/ 593767 h 774471"/>
                <a:gd name="connsiteX3" fmla="*/ 4013859 w 4013859"/>
                <a:gd name="connsiteY3" fmla="*/ 0 h 7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3859" h="774471">
                  <a:moveTo>
                    <a:pt x="0" y="682832"/>
                  </a:moveTo>
                  <a:cubicBezTo>
                    <a:pt x="503711" y="734786"/>
                    <a:pt x="1007423" y="786741"/>
                    <a:pt x="1484415" y="771897"/>
                  </a:cubicBezTo>
                  <a:cubicBezTo>
                    <a:pt x="1961407" y="757053"/>
                    <a:pt x="2440379" y="722417"/>
                    <a:pt x="2861953" y="593767"/>
                  </a:cubicBezTo>
                  <a:cubicBezTo>
                    <a:pt x="3283527" y="465117"/>
                    <a:pt x="3648693" y="232558"/>
                    <a:pt x="4013859" y="0"/>
                  </a:cubicBezTo>
                </a:path>
              </a:pathLst>
            </a:custGeom>
            <a:noFill/>
            <a:ln w="15875">
              <a:solidFill>
                <a:srgbClr val="B21D09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5EADA259-23B6-BE05-17D0-9C876AA6E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986" y="3197989"/>
              <a:ext cx="152494" cy="263256"/>
            </a:xfrm>
            <a:prstGeom prst="straightConnector1">
              <a:avLst/>
            </a:prstGeom>
            <a:ln w="15875">
              <a:solidFill>
                <a:srgbClr val="B21D09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A8403ABF-A5CA-406B-F996-D61282AA5F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5256" y="2556497"/>
              <a:ext cx="161574" cy="64437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36AB86-2BBB-7D0B-78FC-A4BC5F9CAC16}"/>
                </a:ext>
              </a:extLst>
            </p:cNvPr>
            <p:cNvSpPr txBox="1"/>
            <p:nvPr/>
          </p:nvSpPr>
          <p:spPr>
            <a:xfrm>
              <a:off x="7199693" y="3237869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h</a:t>
              </a:r>
              <a:r>
                <a:rPr kumimoji="1" lang="en-US" altLang="zh-TW" sz="1100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sin</a:t>
              </a:r>
              <a:r>
                <a:rPr kumimoji="1" lang="en-US" altLang="zh-TW" sz="1100" i="1" dirty="0" err="1">
                  <a:solidFill>
                    <a:srgbClr val="C00000"/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D82036E-2E58-6512-E661-CBD069C0E9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9518" y="2401390"/>
              <a:ext cx="0" cy="79083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弧線 64">
              <a:extLst>
                <a:ext uri="{FF2B5EF4-FFF2-40B4-BE49-F238E27FC236}">
                  <a16:creationId xmlns:a16="http://schemas.microsoft.com/office/drawing/2014/main" id="{AE18947C-C0F1-EF8C-EB1E-698D801AEDF2}"/>
                </a:ext>
              </a:extLst>
            </p:cNvPr>
            <p:cNvSpPr/>
            <p:nvPr/>
          </p:nvSpPr>
          <p:spPr>
            <a:xfrm>
              <a:off x="7195733" y="2705091"/>
              <a:ext cx="170609" cy="1722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1809A97-397C-32F1-151B-F95AA7D63B22}"/>
                </a:ext>
              </a:extLst>
            </p:cNvPr>
            <p:cNvSpPr txBox="1"/>
            <p:nvPr/>
          </p:nvSpPr>
          <p:spPr>
            <a:xfrm>
              <a:off x="7078634" y="23927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1374BFB-66EB-72AD-A62D-0995DE0E993F}"/>
                </a:ext>
              </a:extLst>
            </p:cNvPr>
            <p:cNvSpPr txBox="1"/>
            <p:nvPr/>
          </p:nvSpPr>
          <p:spPr>
            <a:xfrm>
              <a:off x="2905819" y="1772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ϕ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61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2898540-4FC8-B113-DCFA-5D27499E9FF5}"/>
              </a:ext>
            </a:extLst>
          </p:cNvPr>
          <p:cNvGrpSpPr/>
          <p:nvPr/>
        </p:nvGrpSpPr>
        <p:grpSpPr>
          <a:xfrm>
            <a:off x="2989079" y="1246069"/>
            <a:ext cx="2734617" cy="1647387"/>
            <a:chOff x="2989079" y="1246069"/>
            <a:chExt cx="2734617" cy="1647387"/>
          </a:xfrm>
        </p:grpSpPr>
        <p:sp>
          <p:nvSpPr>
            <p:cNvPr id="5" name="弧線 4">
              <a:extLst>
                <a:ext uri="{FF2B5EF4-FFF2-40B4-BE49-F238E27FC236}">
                  <a16:creationId xmlns:a16="http://schemas.microsoft.com/office/drawing/2014/main" id="{D094438F-E4F3-6A44-F954-4DCD5EE04343}"/>
                </a:ext>
              </a:extLst>
            </p:cNvPr>
            <p:cNvSpPr/>
            <p:nvPr/>
          </p:nvSpPr>
          <p:spPr>
            <a:xfrm rot="10800000">
              <a:off x="3031925" y="1858144"/>
              <a:ext cx="1309441" cy="596393"/>
            </a:xfrm>
            <a:prstGeom prst="arc">
              <a:avLst>
                <a:gd name="adj1" fmla="val 31968"/>
                <a:gd name="adj2" fmla="val 10723580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1" name="手繪多邊形 110">
              <a:extLst>
                <a:ext uri="{FF2B5EF4-FFF2-40B4-BE49-F238E27FC236}">
                  <a16:creationId xmlns:a16="http://schemas.microsoft.com/office/drawing/2014/main" id="{72642F76-9D05-E4D1-D826-3E42B657A6ED}"/>
                </a:ext>
              </a:extLst>
            </p:cNvPr>
            <p:cNvSpPr/>
            <p:nvPr/>
          </p:nvSpPr>
          <p:spPr>
            <a:xfrm>
              <a:off x="3670300" y="2143125"/>
              <a:ext cx="1606550" cy="485775"/>
            </a:xfrm>
            <a:custGeom>
              <a:avLst/>
              <a:gdLst>
                <a:gd name="connsiteX0" fmla="*/ 0 w 1606550"/>
                <a:gd name="connsiteY0" fmla="*/ 0 h 485775"/>
                <a:gd name="connsiteX1" fmla="*/ 638175 w 1606550"/>
                <a:gd name="connsiteY1" fmla="*/ 485775 h 485775"/>
                <a:gd name="connsiteX2" fmla="*/ 1606550 w 1606550"/>
                <a:gd name="connsiteY2" fmla="*/ 0 h 485775"/>
                <a:gd name="connsiteX3" fmla="*/ 0 w 1606550"/>
                <a:gd name="connsiteY3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6550" h="485775">
                  <a:moveTo>
                    <a:pt x="0" y="0"/>
                  </a:moveTo>
                  <a:lnTo>
                    <a:pt x="638175" y="485775"/>
                  </a:lnTo>
                  <a:lnTo>
                    <a:pt x="160655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EA1BDEE-29CB-DA17-5D20-8BF6CF221E3A}"/>
                </a:ext>
              </a:extLst>
            </p:cNvPr>
            <p:cNvCxnSpPr>
              <a:cxnSpLocks/>
            </p:cNvCxnSpPr>
            <p:nvPr/>
          </p:nvCxnSpPr>
          <p:spPr>
            <a:xfrm>
              <a:off x="3665437" y="2138489"/>
              <a:ext cx="335365" cy="25656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5E402915-2567-322D-2DCB-3029ABB291D4}"/>
                </a:ext>
              </a:extLst>
            </p:cNvPr>
            <p:cNvCxnSpPr/>
            <p:nvPr/>
          </p:nvCxnSpPr>
          <p:spPr>
            <a:xfrm>
              <a:off x="3665437" y="2144515"/>
              <a:ext cx="1618886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9DBB1BB8-905C-61F4-0F8D-589952F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5437" y="1724038"/>
              <a:ext cx="415658" cy="41565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468FBD5B-95FE-AAE8-AADE-673FB60B2458}"/>
                </a:ext>
              </a:extLst>
            </p:cNvPr>
            <p:cNvSpPr/>
            <p:nvPr/>
          </p:nvSpPr>
          <p:spPr>
            <a:xfrm>
              <a:off x="3032366" y="1492927"/>
              <a:ext cx="1313153" cy="131315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7000"/>
              </a:schemeClr>
            </a:solidFill>
            <a:ln w="22225" cmpd="dbl">
              <a:noFill/>
            </a:ln>
            <a:scene3d>
              <a:camera prst="orthographicFront"/>
              <a:lightRig rig="threePt" dir="t"/>
            </a:scene3d>
            <a:sp3d prstMaterial="matte">
              <a:bevelT w="635000" h="635000"/>
              <a:bevelB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921B772-F159-396A-9408-A0733B5B7E3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095" y="1721628"/>
              <a:ext cx="1203228" cy="418067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1A02CCF3-8A87-40E4-E366-F545289665A3}"/>
                </a:ext>
              </a:extLst>
            </p:cNvPr>
            <p:cNvSpPr txBox="1"/>
            <p:nvPr/>
          </p:nvSpPr>
          <p:spPr>
            <a:xfrm>
              <a:off x="3429450" y="2010793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S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7A1303E1-BD84-A53C-BAAA-C3CC2E240B1D}"/>
                </a:ext>
              </a:extLst>
            </p:cNvPr>
            <p:cNvSpPr txBox="1"/>
            <p:nvPr/>
          </p:nvSpPr>
          <p:spPr>
            <a:xfrm>
              <a:off x="5289562" y="2002738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E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76B1411-95FB-3C86-D796-CABE8444B094}"/>
                </a:ext>
              </a:extLst>
            </p:cNvPr>
            <p:cNvSpPr txBox="1"/>
            <p:nvPr/>
          </p:nvSpPr>
          <p:spPr>
            <a:xfrm>
              <a:off x="3871718" y="153194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B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A4249A2D-03C5-62B8-6794-39E139362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5410" y="1458898"/>
              <a:ext cx="260321" cy="26032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A05488BB-2D1E-AADD-24BD-5488142C9D71}"/>
                </a:ext>
              </a:extLst>
            </p:cNvPr>
            <p:cNvSpPr txBox="1"/>
            <p:nvPr/>
          </p:nvSpPr>
          <p:spPr>
            <a:xfrm>
              <a:off x="4172543" y="2631846"/>
              <a:ext cx="2760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>
                  <a:latin typeface="Myriad Pro" panose="020B0503030403020204" pitchFamily="34" charset="0"/>
                </a:rPr>
                <a:t>G</a:t>
              </a:r>
              <a:endParaRPr kumimoji="1" lang="zh-TW" altLang="en-US" sz="1100" dirty="0">
                <a:latin typeface="Myriad Pro" panose="020B0503030403020204" pitchFamily="34" charset="0"/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1AC1C2F-83C5-8BA1-D6D4-2B1269BC7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0852" y="2138489"/>
              <a:ext cx="973471" cy="49375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50BA50B2-0FBA-E570-2B26-A1BDA85FB2E2}"/>
                </a:ext>
              </a:extLst>
            </p:cNvPr>
            <p:cNvSpPr txBox="1"/>
            <p:nvPr/>
          </p:nvSpPr>
          <p:spPr>
            <a:xfrm>
              <a:off x="3614456" y="1738708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05F119E0-9484-E171-0A0E-811B69A342E5}"/>
                </a:ext>
              </a:extLst>
            </p:cNvPr>
            <p:cNvSpPr txBox="1"/>
            <p:nvPr/>
          </p:nvSpPr>
          <p:spPr>
            <a:xfrm>
              <a:off x="4584837" y="167803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d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F161B79A-D364-4900-4A29-F04DA04DF6F1}"/>
                </a:ext>
              </a:extLst>
            </p:cNvPr>
            <p:cNvSpPr txBox="1"/>
            <p:nvPr/>
          </p:nvSpPr>
          <p:spPr>
            <a:xfrm>
              <a:off x="4644340" y="2407246"/>
              <a:ext cx="3064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e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20187045-4D74-3E56-0D86-21E46FB1096B}"/>
                </a:ext>
              </a:extLst>
            </p:cNvPr>
            <p:cNvSpPr txBox="1"/>
            <p:nvPr/>
          </p:nvSpPr>
          <p:spPr>
            <a:xfrm>
              <a:off x="4273771" y="2145280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100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sz="1100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100" name="弧線 99">
              <a:extLst>
                <a:ext uri="{FF2B5EF4-FFF2-40B4-BE49-F238E27FC236}">
                  <a16:creationId xmlns:a16="http://schemas.microsoft.com/office/drawing/2014/main" id="{1358FB10-1C47-EBD0-AAD0-F23FD47B6E60}"/>
                </a:ext>
              </a:extLst>
            </p:cNvPr>
            <p:cNvSpPr/>
            <p:nvPr/>
          </p:nvSpPr>
          <p:spPr>
            <a:xfrm rot="11786796">
              <a:off x="4991528" y="2092749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60D15FF9-EEA2-0DB3-7BF7-51796142D442}"/>
                </a:ext>
              </a:extLst>
            </p:cNvPr>
            <p:cNvSpPr txBox="1"/>
            <p:nvPr/>
          </p:nvSpPr>
          <p:spPr>
            <a:xfrm>
              <a:off x="4730797" y="211811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>
                  <a:latin typeface="Minion Pro" panose="02040503050201020203" pitchFamily="18" charset="0"/>
                </a:rPr>
                <a:t>β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sp>
          <p:nvSpPr>
            <p:cNvPr id="106" name="弧線 105">
              <a:extLst>
                <a:ext uri="{FF2B5EF4-FFF2-40B4-BE49-F238E27FC236}">
                  <a16:creationId xmlns:a16="http://schemas.microsoft.com/office/drawing/2014/main" id="{1BA77127-6097-F40D-43B2-9514FB038DAE}"/>
                </a:ext>
              </a:extLst>
            </p:cNvPr>
            <p:cNvSpPr/>
            <p:nvPr/>
          </p:nvSpPr>
          <p:spPr>
            <a:xfrm rot="1698256">
              <a:off x="4033674" y="1636311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E8B69E73-528D-ABD7-EF22-0126E4CA423C}"/>
                </a:ext>
              </a:extLst>
            </p:cNvPr>
            <p:cNvSpPr txBox="1"/>
            <p:nvPr/>
          </p:nvSpPr>
          <p:spPr>
            <a:xfrm>
              <a:off x="4173768" y="1514983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 err="1">
                  <a:latin typeface="Minion Pro" panose="02040503050201020203" pitchFamily="18" charset="0"/>
                </a:rPr>
                <a:t>ψ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sp>
          <p:nvSpPr>
            <p:cNvPr id="108" name="弧線 107">
              <a:extLst>
                <a:ext uri="{FF2B5EF4-FFF2-40B4-BE49-F238E27FC236}">
                  <a16:creationId xmlns:a16="http://schemas.microsoft.com/office/drawing/2014/main" id="{78CD975D-D72D-4A97-0E16-247DCE9E9E21}"/>
                </a:ext>
              </a:extLst>
            </p:cNvPr>
            <p:cNvSpPr/>
            <p:nvPr/>
          </p:nvSpPr>
          <p:spPr>
            <a:xfrm rot="13645259">
              <a:off x="4905359" y="2006467"/>
              <a:ext cx="179709" cy="163897"/>
            </a:xfrm>
            <a:prstGeom prst="arc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2D33077E-088A-1D41-470E-D0239ED9466E}"/>
                </a:ext>
              </a:extLst>
            </p:cNvPr>
            <p:cNvSpPr txBox="1"/>
            <p:nvPr/>
          </p:nvSpPr>
          <p:spPr>
            <a:xfrm>
              <a:off x="4612335" y="1936825"/>
              <a:ext cx="2455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00" i="1" dirty="0" err="1">
                  <a:latin typeface="Minion Pro" panose="02040503050201020203" pitchFamily="18" charset="0"/>
                </a:rPr>
                <a:t>θ</a:t>
              </a:r>
              <a:endParaRPr kumimoji="1" lang="zh-TW" altLang="en-US" sz="1000" i="1" dirty="0">
                <a:latin typeface="Minion Pro" panose="02040503050201020203" pitchFamily="18" charset="0"/>
              </a:endParaRPr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F83DD6C0-BFD4-CFF9-2923-A8CD7DEE5908}"/>
                </a:ext>
              </a:extLst>
            </p:cNvPr>
            <p:cNvGrpSpPr/>
            <p:nvPr/>
          </p:nvGrpSpPr>
          <p:grpSpPr>
            <a:xfrm>
              <a:off x="5029527" y="1267825"/>
              <a:ext cx="694169" cy="520692"/>
              <a:chOff x="5653773" y="1912316"/>
              <a:chExt cx="893949" cy="684444"/>
            </a:xfrm>
          </p:grpSpPr>
          <p:sp>
            <p:nvSpPr>
              <p:cNvPr id="134" name="手繪多邊形 133">
                <a:extLst>
                  <a:ext uri="{FF2B5EF4-FFF2-40B4-BE49-F238E27FC236}">
                    <a16:creationId xmlns:a16="http://schemas.microsoft.com/office/drawing/2014/main" id="{99DFD15B-9DA3-9E0D-AE17-F0C247082175}"/>
                  </a:ext>
                </a:extLst>
              </p:cNvPr>
              <p:cNvSpPr/>
              <p:nvPr/>
            </p:nvSpPr>
            <p:spPr>
              <a:xfrm>
                <a:off x="5730342" y="2179443"/>
                <a:ext cx="817380" cy="343885"/>
              </a:xfrm>
              <a:custGeom>
                <a:avLst/>
                <a:gdLst>
                  <a:gd name="connsiteX0" fmla="*/ 0 w 709332"/>
                  <a:gd name="connsiteY0" fmla="*/ 84044 h 346262"/>
                  <a:gd name="connsiteX1" fmla="*/ 457200 w 709332"/>
                  <a:gd name="connsiteY1" fmla="*/ 0 h 346262"/>
                  <a:gd name="connsiteX2" fmla="*/ 709332 w 709332"/>
                  <a:gd name="connsiteY2" fmla="*/ 346262 h 346262"/>
                  <a:gd name="connsiteX3" fmla="*/ 0 w 709332"/>
                  <a:gd name="connsiteY3" fmla="*/ 84044 h 346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9332" h="346262">
                    <a:moveTo>
                      <a:pt x="0" y="84044"/>
                    </a:moveTo>
                    <a:lnTo>
                      <a:pt x="457200" y="0"/>
                    </a:lnTo>
                    <a:lnTo>
                      <a:pt x="709332" y="346262"/>
                    </a:lnTo>
                    <a:lnTo>
                      <a:pt x="0" y="84044"/>
                    </a:lnTo>
                    <a:close/>
                  </a:path>
                </a:pathLst>
              </a:custGeom>
              <a:gradFill flip="none" rotWithShape="1">
                <a:gsLst>
                  <a:gs pos="47000">
                    <a:schemeClr val="accent1">
                      <a:lumMod val="5000"/>
                      <a:lumOff val="95000"/>
                      <a:alpha val="0"/>
                    </a:schemeClr>
                  </a:gs>
                  <a:gs pos="80000">
                    <a:schemeClr val="accent1">
                      <a:lumMod val="60000"/>
                      <a:lumOff val="40000"/>
                    </a:schemeClr>
                  </a:gs>
                </a:gsLst>
                <a:lin ang="17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7" name="直線箭頭接點 116">
                <a:extLst>
                  <a:ext uri="{FF2B5EF4-FFF2-40B4-BE49-F238E27FC236}">
                    <a16:creationId xmlns:a16="http://schemas.microsoft.com/office/drawing/2014/main" id="{BFD7055D-744C-4A44-047C-472576A20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2255" y="1912316"/>
                <a:ext cx="0" cy="259531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箭頭接點 126">
                <a:extLst>
                  <a:ext uri="{FF2B5EF4-FFF2-40B4-BE49-F238E27FC236}">
                    <a16:creationId xmlns:a16="http://schemas.microsoft.com/office/drawing/2014/main" id="{EF6A0035-BD9C-99B9-7FCB-8E175ED64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3773" y="2171846"/>
                <a:ext cx="608482" cy="123799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箭頭接點 130">
                <a:extLst>
                  <a:ext uri="{FF2B5EF4-FFF2-40B4-BE49-F238E27FC236}">
                    <a16:creationId xmlns:a16="http://schemas.microsoft.com/office/drawing/2014/main" id="{9C127A46-3FD8-070C-B894-52F6C88C2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254" y="2171846"/>
                <a:ext cx="232981" cy="316903"/>
              </a:xfrm>
              <a:prstGeom prst="straightConnector1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三角形 134">
                <a:extLst>
                  <a:ext uri="{FF2B5EF4-FFF2-40B4-BE49-F238E27FC236}">
                    <a16:creationId xmlns:a16="http://schemas.microsoft.com/office/drawing/2014/main" id="{F7073272-29B2-D13F-6639-8138EBD16863}"/>
                  </a:ext>
                </a:extLst>
              </p:cNvPr>
              <p:cNvSpPr/>
              <p:nvPr/>
            </p:nvSpPr>
            <p:spPr>
              <a:xfrm rot="20926138" flipV="1">
                <a:off x="5899153" y="2287082"/>
                <a:ext cx="352832" cy="143073"/>
              </a:xfrm>
              <a:prstGeom prst="triangle">
                <a:avLst>
                  <a:gd name="adj" fmla="val 34058"/>
                </a:avLst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5748195D-806D-0CCE-E3E8-D1D337D5CD7D}"/>
                  </a:ext>
                </a:extLst>
              </p:cNvPr>
              <p:cNvSpPr txBox="1"/>
              <p:nvPr/>
            </p:nvSpPr>
            <p:spPr>
              <a:xfrm>
                <a:off x="5677393" y="2230420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S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0" name="文字方塊 139">
                <a:extLst>
                  <a:ext uri="{FF2B5EF4-FFF2-40B4-BE49-F238E27FC236}">
                    <a16:creationId xmlns:a16="http://schemas.microsoft.com/office/drawing/2014/main" id="{2D1188B9-E5B6-3B0A-D430-5133589F7D5B}"/>
                  </a:ext>
                </a:extLst>
              </p:cNvPr>
              <p:cNvSpPr txBox="1"/>
              <p:nvPr/>
            </p:nvSpPr>
            <p:spPr>
              <a:xfrm>
                <a:off x="5908428" y="2412094"/>
                <a:ext cx="23436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G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F838D36C-2754-082A-710D-4C0731833E21}"/>
                  </a:ext>
                </a:extLst>
              </p:cNvPr>
              <p:cNvSpPr txBox="1"/>
              <p:nvPr/>
            </p:nvSpPr>
            <p:spPr>
              <a:xfrm>
                <a:off x="6129783" y="223046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600" dirty="0">
                    <a:latin typeface="Myriad Pro" panose="020B0503030403020204" pitchFamily="34" charset="0"/>
                  </a:rPr>
                  <a:t>E</a:t>
                </a:r>
                <a:endParaRPr kumimoji="1" lang="zh-TW" altLang="en-US" sz="600" dirty="0">
                  <a:latin typeface="Myriad Pro" panose="020B0503030403020204" pitchFamily="34" charset="0"/>
                </a:endParaRPr>
              </a:p>
            </p:txBody>
          </p:sp>
        </p:grp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6064DAD2-76EA-1D13-901E-2C7C331D297D}"/>
                </a:ext>
              </a:extLst>
            </p:cNvPr>
            <p:cNvSpPr txBox="1"/>
            <p:nvPr/>
          </p:nvSpPr>
          <p:spPr>
            <a:xfrm>
              <a:off x="2989079" y="1246069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SN</a:t>
              </a:r>
              <a:r>
                <a:rPr kumimoji="1" lang="en-US" altLang="zh-TW" sz="11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ν</a:t>
              </a:r>
              <a:r>
                <a:rPr kumimoji="1" lang="en-US" altLang="zh-TW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 sphere</a:t>
              </a:r>
              <a:endParaRPr kumimoji="1"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3795BD78-F8D9-1A06-8AB4-B6F4E1EF6FFC}"/>
                </a:ext>
              </a:extLst>
            </p:cNvPr>
            <p:cNvSpPr txBox="1"/>
            <p:nvPr/>
          </p:nvSpPr>
          <p:spPr>
            <a:xfrm>
              <a:off x="3954290" y="1891233"/>
              <a:ext cx="2359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i="1" dirty="0">
                  <a:latin typeface="Minion Pro" panose="02040503050201020203" pitchFamily="18" charset="0"/>
                </a:rPr>
                <a:t>r</a:t>
              </a:r>
              <a:endParaRPr kumimoji="1" lang="zh-TW" altLang="en-US" sz="1100" i="1" dirty="0">
                <a:latin typeface="Minion Pro" panose="02040503050201020203" pitchFamily="18" charset="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D54E4637-171B-F4FC-8CF4-381D53C890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1095" y="1724847"/>
              <a:ext cx="229757" cy="90740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5F615C6-00BF-9607-C94C-371FC9D9EE29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999307" y="2391892"/>
              <a:ext cx="311255" cy="23995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弧線 3">
              <a:extLst>
                <a:ext uri="{FF2B5EF4-FFF2-40B4-BE49-F238E27FC236}">
                  <a16:creationId xmlns:a16="http://schemas.microsoft.com/office/drawing/2014/main" id="{12297610-C9B6-36AD-18A8-CED232B255E5}"/>
                </a:ext>
              </a:extLst>
            </p:cNvPr>
            <p:cNvSpPr/>
            <p:nvPr/>
          </p:nvSpPr>
          <p:spPr>
            <a:xfrm>
              <a:off x="3032902" y="1835657"/>
              <a:ext cx="1309441" cy="596393"/>
            </a:xfrm>
            <a:prstGeom prst="arc">
              <a:avLst>
                <a:gd name="adj1" fmla="val 31968"/>
                <a:gd name="adj2" fmla="val 10723580"/>
              </a:avLst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4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線 4">
            <a:extLst>
              <a:ext uri="{FF2B5EF4-FFF2-40B4-BE49-F238E27FC236}">
                <a16:creationId xmlns:a16="http://schemas.microsoft.com/office/drawing/2014/main" id="{D094438F-E4F3-6A44-F954-4DCD5EE04343}"/>
              </a:ext>
            </a:extLst>
          </p:cNvPr>
          <p:cNvSpPr/>
          <p:nvPr/>
        </p:nvSpPr>
        <p:spPr>
          <a:xfrm rot="10800000">
            <a:off x="2923517" y="1796870"/>
            <a:ext cx="1309441" cy="596393"/>
          </a:xfrm>
          <a:prstGeom prst="arc">
            <a:avLst>
              <a:gd name="adj1" fmla="val 31968"/>
              <a:gd name="adj2" fmla="val 10723580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E402915-2567-322D-2DCB-3029ABB291D4}"/>
              </a:ext>
            </a:extLst>
          </p:cNvPr>
          <p:cNvCxnSpPr>
            <a:cxnSpLocks/>
          </p:cNvCxnSpPr>
          <p:nvPr/>
        </p:nvCxnSpPr>
        <p:spPr>
          <a:xfrm>
            <a:off x="3557029" y="2083241"/>
            <a:ext cx="107624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DBB1BB8-905C-61F4-0F8D-589952F9A705}"/>
              </a:ext>
            </a:extLst>
          </p:cNvPr>
          <p:cNvCxnSpPr>
            <a:cxnSpLocks/>
          </p:cNvCxnSpPr>
          <p:nvPr/>
        </p:nvCxnSpPr>
        <p:spPr>
          <a:xfrm flipV="1">
            <a:off x="3557029" y="1662764"/>
            <a:ext cx="415658" cy="4156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468FBD5B-95FE-AAE8-AADE-673FB60B2458}"/>
              </a:ext>
            </a:extLst>
          </p:cNvPr>
          <p:cNvSpPr/>
          <p:nvPr/>
        </p:nvSpPr>
        <p:spPr>
          <a:xfrm>
            <a:off x="2922583" y="1414321"/>
            <a:ext cx="1313153" cy="1313153"/>
          </a:xfrm>
          <a:prstGeom prst="ellipse">
            <a:avLst/>
          </a:prstGeom>
          <a:solidFill>
            <a:schemeClr val="accent5">
              <a:lumMod val="60000"/>
              <a:lumOff val="40000"/>
              <a:alpha val="77000"/>
            </a:schemeClr>
          </a:solidFill>
          <a:ln w="22225" cmpd="dbl">
            <a:noFill/>
          </a:ln>
          <a:scene3d>
            <a:camera prst="orthographicFront"/>
            <a:lightRig rig="threePt" dir="t"/>
          </a:scene3d>
          <a:sp3d prstMaterial="matte">
            <a:bevelT w="635000" h="635000"/>
            <a:bevelB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921B772-F159-396A-9408-A0733B5B7E36}"/>
              </a:ext>
            </a:extLst>
          </p:cNvPr>
          <p:cNvCxnSpPr>
            <a:cxnSpLocks/>
          </p:cNvCxnSpPr>
          <p:nvPr/>
        </p:nvCxnSpPr>
        <p:spPr>
          <a:xfrm>
            <a:off x="3972687" y="1660354"/>
            <a:ext cx="656819" cy="42770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A02CCF3-8A87-40E4-E366-F545289665A3}"/>
              </a:ext>
            </a:extLst>
          </p:cNvPr>
          <p:cNvSpPr txBox="1"/>
          <p:nvPr/>
        </p:nvSpPr>
        <p:spPr>
          <a:xfrm>
            <a:off x="3340585" y="1958860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latin typeface="Myriad Pro" panose="020B0503030403020204" pitchFamily="34" charset="0"/>
              </a:rPr>
              <a:t>S</a:t>
            </a:r>
            <a:endParaRPr kumimoji="1" lang="zh-TW" altLang="en-US" sz="1100" dirty="0">
              <a:latin typeface="Myriad Pro" panose="020B0503030403020204" pitchFamily="34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76B1411-95FB-3C86-D796-CABE8444B094}"/>
              </a:ext>
            </a:extLst>
          </p:cNvPr>
          <p:cNvSpPr txBox="1"/>
          <p:nvPr/>
        </p:nvSpPr>
        <p:spPr>
          <a:xfrm>
            <a:off x="3837882" y="140333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latin typeface="Myriad Pro" panose="020B0503030403020204" pitchFamily="34" charset="0"/>
              </a:rPr>
              <a:t>B</a:t>
            </a:r>
            <a:endParaRPr kumimoji="1" lang="zh-TW" altLang="en-US" sz="1100" dirty="0">
              <a:latin typeface="Myriad Pro" panose="020B0503030403020204" pitchFamily="34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05488BB-2D1E-AADD-24BD-5488142C9D71}"/>
              </a:ext>
            </a:extLst>
          </p:cNvPr>
          <p:cNvSpPr txBox="1"/>
          <p:nvPr/>
        </p:nvSpPr>
        <p:spPr>
          <a:xfrm>
            <a:off x="4620979" y="1964261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latin typeface="Myriad Pro" panose="020B0503030403020204" pitchFamily="34" charset="0"/>
              </a:rPr>
              <a:t>G</a:t>
            </a:r>
            <a:endParaRPr kumimoji="1" lang="zh-TW" altLang="en-US" sz="1100" dirty="0">
              <a:latin typeface="Myriad Pro" panose="020B0503030403020204" pitchFamily="34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6064DAD2-76EA-1D13-901E-2C7C331D297D}"/>
              </a:ext>
            </a:extLst>
          </p:cNvPr>
          <p:cNvSpPr txBox="1"/>
          <p:nvPr/>
        </p:nvSpPr>
        <p:spPr>
          <a:xfrm>
            <a:off x="2618460" y="1201049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SN</a:t>
            </a:r>
            <a:r>
              <a:rPr kumimoji="1" lang="en-US" altLang="zh-TW" sz="11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ν</a:t>
            </a:r>
            <a:r>
              <a:rPr kumimoji="1"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 sphere</a:t>
            </a:r>
            <a:endParaRPr kumimoji="1"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4" name="弧線 3">
            <a:extLst>
              <a:ext uri="{FF2B5EF4-FFF2-40B4-BE49-F238E27FC236}">
                <a16:creationId xmlns:a16="http://schemas.microsoft.com/office/drawing/2014/main" id="{12297610-C9B6-36AD-18A8-CED232B255E5}"/>
              </a:ext>
            </a:extLst>
          </p:cNvPr>
          <p:cNvSpPr/>
          <p:nvPr/>
        </p:nvSpPr>
        <p:spPr>
          <a:xfrm>
            <a:off x="2924494" y="1774383"/>
            <a:ext cx="1309441" cy="596393"/>
          </a:xfrm>
          <a:prstGeom prst="arc">
            <a:avLst>
              <a:gd name="adj1" fmla="val 31968"/>
              <a:gd name="adj2" fmla="val 10723580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B72E16-EDC6-3D7E-2B16-2F0F8892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91" y="1738703"/>
            <a:ext cx="76200" cy="1143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4F2E87E-D9D9-1013-C82F-591B22BD8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9653"/>
            <a:ext cx="76200" cy="762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423519A-DC2C-B0EA-1F6B-3AA2EDE6F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521" y="2168721"/>
            <a:ext cx="114300" cy="1143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4B05A80-093B-FB22-C0DD-C300DCB7C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658" y="1954147"/>
            <a:ext cx="76200" cy="114300"/>
          </a:xfrm>
          <a:prstGeom prst="rect">
            <a:avLst/>
          </a:prstGeom>
        </p:spPr>
      </p:pic>
      <p:sp>
        <p:nvSpPr>
          <p:cNvPr id="17" name="三角形 16">
            <a:extLst>
              <a:ext uri="{FF2B5EF4-FFF2-40B4-BE49-F238E27FC236}">
                <a16:creationId xmlns:a16="http://schemas.microsoft.com/office/drawing/2014/main" id="{BEE3AE6E-7CE3-2263-34EC-74643E66E26D}"/>
              </a:ext>
            </a:extLst>
          </p:cNvPr>
          <p:cNvSpPr/>
          <p:nvPr/>
        </p:nvSpPr>
        <p:spPr>
          <a:xfrm>
            <a:off x="5362262" y="1681258"/>
            <a:ext cx="1048193" cy="420477"/>
          </a:xfrm>
          <a:prstGeom prst="triangle">
            <a:avLst>
              <a:gd name="adj" fmla="val 4010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9DE3C4F-1633-D84B-CCD1-FFB929AA1E64}"/>
              </a:ext>
            </a:extLst>
          </p:cNvPr>
          <p:cNvSpPr txBox="1"/>
          <p:nvPr/>
        </p:nvSpPr>
        <p:spPr>
          <a:xfrm>
            <a:off x="5644716" y="144800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latin typeface="Myriad Pro" panose="020B0503030403020204" pitchFamily="34" charset="0"/>
              </a:rPr>
              <a:t>B</a:t>
            </a:r>
            <a:endParaRPr kumimoji="1" lang="zh-TW" altLang="en-US" sz="1100" dirty="0">
              <a:latin typeface="Myriad Pro" panose="020B0503030403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B6EC8E-FE85-308B-36F6-D705E66E19B5}"/>
              </a:ext>
            </a:extLst>
          </p:cNvPr>
          <p:cNvSpPr txBox="1"/>
          <p:nvPr/>
        </p:nvSpPr>
        <p:spPr>
          <a:xfrm>
            <a:off x="5139011" y="2001134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latin typeface="Myriad Pro" panose="020B0503030403020204" pitchFamily="34" charset="0"/>
              </a:rPr>
              <a:t>S</a:t>
            </a:r>
            <a:endParaRPr kumimoji="1" lang="zh-TW" altLang="en-US" sz="1100" dirty="0">
              <a:latin typeface="Myriad Pro" panose="020B0503030403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5531D84-BE1D-6C8D-A462-6142A6C6E9D5}"/>
              </a:ext>
            </a:extLst>
          </p:cNvPr>
          <p:cNvSpPr txBox="1"/>
          <p:nvPr/>
        </p:nvSpPr>
        <p:spPr>
          <a:xfrm>
            <a:off x="6393238" y="2001134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latin typeface="Myriad Pro" panose="020B0503030403020204" pitchFamily="34" charset="0"/>
              </a:rPr>
              <a:t>G</a:t>
            </a:r>
            <a:endParaRPr kumimoji="1" lang="zh-TW" altLang="en-US" sz="1100" dirty="0">
              <a:latin typeface="Myriad Pro" panose="020B0503030403020204" pitchFamily="34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78F0F95-0C99-0E98-8A0F-009600167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658" y="1943984"/>
            <a:ext cx="114300" cy="1143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B6E64C9-FECC-5473-3915-F6445A412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953" y="1767371"/>
            <a:ext cx="1016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28D73446-30DA-8215-BC57-D90BE5C515F8}"/>
              </a:ext>
            </a:extLst>
          </p:cNvPr>
          <p:cNvGrpSpPr/>
          <p:nvPr/>
        </p:nvGrpSpPr>
        <p:grpSpPr>
          <a:xfrm>
            <a:off x="3928364" y="1763776"/>
            <a:ext cx="4492755" cy="3464090"/>
            <a:chOff x="3928364" y="1763776"/>
            <a:chExt cx="4492755" cy="34640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0BAA69-F357-B1E2-DEBF-475E8D98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43"/>
                      </a14:imgEffect>
                      <a14:imgEffect>
                        <a14:brightnessContrast contrast="-1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928364" y="1763776"/>
              <a:ext cx="3743452" cy="3464090"/>
            </a:xfrm>
            <a:prstGeom prst="rect">
              <a:avLst/>
            </a:prstGeom>
            <a:noFill/>
          </p:spPr>
        </p:pic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8BDE433-CBF4-F9D3-3CF5-C24ECC8CC2E1}"/>
                </a:ext>
              </a:extLst>
            </p:cNvPr>
            <p:cNvCxnSpPr>
              <a:cxnSpLocks/>
            </p:cNvCxnSpPr>
            <p:nvPr/>
          </p:nvCxnSpPr>
          <p:spPr>
            <a:xfrm>
              <a:off x="5827522" y="3504965"/>
              <a:ext cx="15367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60821D7-AB02-774C-5AF9-6B1A7DECB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6944" y="3504965"/>
              <a:ext cx="2097278" cy="9479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5403CA78-539F-1C10-73EC-A9CED63B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715256" y="3980453"/>
              <a:ext cx="944880" cy="944880"/>
            </a:xfrm>
            <a:prstGeom prst="rect">
              <a:avLst/>
            </a:prstGeom>
            <a:noFill/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15FE068-3B94-378C-C4ED-627802D1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flipH="1">
              <a:off x="7336790" y="3322085"/>
              <a:ext cx="371602" cy="347472"/>
            </a:xfrm>
            <a:prstGeom prst="rect">
              <a:avLst/>
            </a:prstGeom>
            <a:noFill/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4A9F083-873D-C276-9E82-EACB365D543E}"/>
                </a:ext>
              </a:extLst>
            </p:cNvPr>
            <p:cNvSpPr txBox="1"/>
            <p:nvPr/>
          </p:nvSpPr>
          <p:spPr>
            <a:xfrm>
              <a:off x="5546371" y="3059668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GC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91C4F9-EC21-9FB7-557B-53AAB7E6EA18}"/>
                </a:ext>
              </a:extLst>
            </p:cNvPr>
            <p:cNvSpPr txBox="1"/>
            <p:nvPr/>
          </p:nvSpPr>
          <p:spPr>
            <a:xfrm>
              <a:off x="4408306" y="437824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SN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892D2D4-DF96-DBFB-3E3E-CF7BDE3BFC10}"/>
                </a:ext>
              </a:extLst>
            </p:cNvPr>
            <p:cNvSpPr txBox="1"/>
            <p:nvPr/>
          </p:nvSpPr>
          <p:spPr>
            <a:xfrm>
              <a:off x="6480854" y="312648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sz="1800" i="1" baseline="-25000" dirty="0">
                  <a:latin typeface="Minion Pro" panose="02040503050306020203" pitchFamily="18" charset="0"/>
                </a:rPr>
                <a:t>e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FE2EFA5-21DD-48C1-A731-4D691A97BB9E}"/>
                </a:ext>
              </a:extLst>
            </p:cNvPr>
            <p:cNvSpPr txBox="1"/>
            <p:nvPr/>
          </p:nvSpPr>
          <p:spPr>
            <a:xfrm>
              <a:off x="6211824" y="4008912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>
                  <a:latin typeface="Minion Pro" panose="02040503050201020203" pitchFamily="18" charset="0"/>
                </a:rPr>
                <a:t>R</a:t>
              </a:r>
              <a:r>
                <a:rPr kumimoji="1" lang="en-US" altLang="zh-TW" i="1" baseline="-25000" dirty="0">
                  <a:latin typeface="Minion Pro" panose="02040503050201020203" pitchFamily="18" charset="0"/>
                </a:rPr>
                <a:t>s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B9B9EF9-FB7B-A1E8-495B-8D385347EF07}"/>
                </a:ext>
              </a:extLst>
            </p:cNvPr>
            <p:cNvSpPr txBox="1"/>
            <p:nvPr/>
          </p:nvSpPr>
          <p:spPr>
            <a:xfrm>
              <a:off x="6379452" y="349873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l-GR" altLang="zh-TW" i="1" dirty="0">
                  <a:latin typeface="Minion Pro" panose="02040503050201020203" pitchFamily="18" charset="0"/>
                </a:rPr>
                <a:t>β</a:t>
              </a:r>
              <a:endParaRPr kumimoji="1" lang="zh-TW" altLang="en-US" i="1" baseline="-25000" dirty="0">
                <a:latin typeface="Minion Pro" panose="02040503050201020203" pitchFamily="18" charset="0"/>
              </a:endParaRPr>
            </a:p>
          </p:txBody>
        </p:sp>
        <p:sp>
          <p:nvSpPr>
            <p:cNvPr id="36" name="弧線 35">
              <a:extLst>
                <a:ext uri="{FF2B5EF4-FFF2-40B4-BE49-F238E27FC236}">
                  <a16:creationId xmlns:a16="http://schemas.microsoft.com/office/drawing/2014/main" id="{A458D27F-7AB6-26DE-D75D-25585DDC98A9}"/>
                </a:ext>
              </a:extLst>
            </p:cNvPr>
            <p:cNvSpPr/>
            <p:nvPr/>
          </p:nvSpPr>
          <p:spPr>
            <a:xfrm rot="10800000">
              <a:off x="6737399" y="3353034"/>
              <a:ext cx="430784" cy="459433"/>
            </a:xfrm>
            <a:prstGeom prst="arc">
              <a:avLst>
                <a:gd name="adj1" fmla="val 18830692"/>
                <a:gd name="adj2" fmla="val 109700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CA1558F-5BCF-CD55-550B-D32C43DA1B09}"/>
                </a:ext>
              </a:extLst>
            </p:cNvPr>
            <p:cNvSpPr txBox="1"/>
            <p:nvPr/>
          </p:nvSpPr>
          <p:spPr>
            <a:xfrm>
              <a:off x="7731507" y="332616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Earth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51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285</Words>
  <Application>Microsoft Macintosh PowerPoint</Application>
  <PresentationFormat>寬螢幕</PresentationFormat>
  <Paragraphs>168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Minion Pro</vt:lpstr>
      <vt:lpstr>Myriad Pro</vt:lpstr>
      <vt:lpstr>Office 佈景主題 2013 - 2022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Yen-Hsun Lin</cp:lastModifiedBy>
  <cp:revision>19</cp:revision>
  <cp:lastPrinted>2023-03-13T03:39:27Z</cp:lastPrinted>
  <dcterms:created xsi:type="dcterms:W3CDTF">2022-12-20T11:52:04Z</dcterms:created>
  <dcterms:modified xsi:type="dcterms:W3CDTF">2023-09-25T05:52:33Z</dcterms:modified>
</cp:coreProperties>
</file>