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B21D09"/>
    <a:srgbClr val="2F528F"/>
    <a:srgbClr val="521B93"/>
    <a:srgbClr val="942093"/>
    <a:srgbClr val="0432FF"/>
    <a:srgbClr val="008F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24"/>
    <p:restoredTop sz="94692"/>
  </p:normalViewPr>
  <p:slideViewPr>
    <p:cSldViewPr snapToGrid="0" snapToObjects="1">
      <p:cViewPr>
        <p:scale>
          <a:sx n="226" d="100"/>
          <a:sy n="226" d="100"/>
        </p:scale>
        <p:origin x="1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CA32-0671-5D33-69B5-0552E3AC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71984A-5A53-AE9D-7BD2-90FED023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76536-1423-C6FA-82B5-4D90511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A6BD-C2B3-3A7C-0B46-D9128653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E703C-7958-B853-0742-6684CCC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09012-B463-BB73-EAA8-611FE32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EEB1E-2110-DE0E-D48C-7C7F394F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667A6-12BE-EDFA-4745-6A4F75FB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C1354-5E59-4C4C-9492-751C6B41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1D90C-70D4-56FA-9629-14DB516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8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17F43-8CD5-2A62-07BE-39DFA0D0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CEB39-7A94-D37A-A0FC-2A2E392C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E3877-1A12-9807-FD82-1A87E01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2D62-C50D-E356-DBF3-DF9ECBB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D24B-56C5-86B3-66CB-5363EA9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4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AEF9-B682-ADF6-2214-B5326B1F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0235B-B13A-B982-92B9-9285DB5A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03418E-47C6-FD41-5A09-0BF99273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87AC6-BFCF-AE3C-FCB4-65EC9686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9F721-A851-BFBA-AB8F-E40CC1F8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6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CCAE-6484-7694-76D8-E0EFBC0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98774-D880-ECAD-3EFB-984AE6FB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D1871-C37B-3867-4A9B-747A719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3BE17-D5CB-EF90-F8BD-92D83BE4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730B14-215A-0593-C6BE-D5A86EC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2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78828-42A6-4D1E-1B21-FFEAE1D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00DB2-F16A-7221-80C0-D9343924C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2BB27-438E-90A0-B75A-BE1B24AE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07758-1564-29A2-BDC9-BBC0F21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3F389-561F-BA2F-6F24-A18BD1A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8ED31-935E-783A-2752-9EE553F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4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4B25-4501-B243-5C0D-4907CAC8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3150D-7B8E-A9C7-A905-A9EDA81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5BF0-2597-8115-8D6C-44CF8265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51293-5FFF-D9A4-2133-88B27E88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1B112-0F5F-81DF-F2B2-56C851D9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5C822A-C1D1-818B-99DB-8160AE8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7DD0C0-0645-407E-F68A-990D229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E6FF65-4BB9-EC5F-C4F2-0797959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5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427-988D-E075-8A31-704F7D6C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03D8A3-327E-A8ED-F36E-CF97E3FB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4AC8C-FDA1-8A61-E420-44966E50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443F6-34D5-56A8-2AA0-3F573A3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5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9312A-96CF-0A5C-17E9-3F246C5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3D707-D768-3CDE-B58D-05AB845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0C3C5E-3975-7B68-DA17-56F09B08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7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4D73-138F-C3DD-6ED3-9D1A81E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9CAF4-1E07-255A-8025-FC83930A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AAC5E-DD14-972C-78CA-59BEE421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9777A-2662-7D91-F4CA-3AEDC022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4F494-A4B2-E734-2C3C-F6EA9E2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221E8-FF41-084F-7BF4-2971F80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7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1438-CFC5-4A5D-6C48-A9234C3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1E5CA-C188-0A65-EDDC-87FED3E7E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593E3-5849-6DD4-0006-0F79DF74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78771-2544-61C5-019E-D05682C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6EFEBA-366E-2FA5-F640-4553589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ABE91-766E-F09B-1151-139F3A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CFE000-7A26-22AC-C72F-38FC50C6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152A1-F7E7-7CDE-D102-3FB7C049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0465B-CD19-41A6-6245-5C196825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9096-680F-844B-B1F1-7BBB7D6E1857}" type="datetimeFigureOut">
              <a:rPr kumimoji="1" lang="zh-TW" altLang="en-US" smtClean="0"/>
              <a:t>2023/3/10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87924-A663-A58A-CF76-8A077192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68115-C205-8E01-B99F-3B864B4F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5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5.emf"/><Relationship Id="rId7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globe-earth-green-blue-continents-308335/" TargetMode="External"/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explosion-png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openclipart.org/detail/211401/spiral-galaxy-by-sev-2114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圖片 109">
            <a:extLst>
              <a:ext uri="{FF2B5EF4-FFF2-40B4-BE49-F238E27FC236}">
                <a16:creationId xmlns:a16="http://schemas.microsoft.com/office/drawing/2014/main" id="{9C0D87C7-145F-6C05-9502-4AFDF707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92" y="2623982"/>
            <a:ext cx="2933700" cy="228600"/>
          </a:xfrm>
          <a:prstGeom prst="rect">
            <a:avLst/>
          </a:prstGeom>
        </p:spPr>
      </p:pic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96ABD7A-B62B-6475-8CC6-38DE61B1722E}"/>
              </a:ext>
            </a:extLst>
          </p:cNvPr>
          <p:cNvSpPr txBox="1"/>
          <p:nvPr/>
        </p:nvSpPr>
        <p:spPr>
          <a:xfrm>
            <a:off x="66507" y="4371564"/>
            <a:ext cx="5710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In the limit of SN at GC (</a:t>
            </a:r>
            <a:r>
              <a:rPr kumimoji="1" lang="en-US" altLang="zh-TW" sz="1400" dirty="0">
                <a:latin typeface="Myriad Pro" panose="020B0503030403020204" pitchFamily="34" charset="0"/>
              </a:rPr>
              <a:t>S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dirty="0"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latin typeface="Minion Pro" panose="02040503050306020203" pitchFamily="18" charset="0"/>
              </a:rPr>
              <a:t>), we have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0 and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⋆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r>
              <a:rPr kumimoji="1" lang="en-US" altLang="zh-TW" sz="1400" dirty="0">
                <a:latin typeface="Minion Pro" panose="02040503050306020203" pitchFamily="18" charset="0"/>
              </a:rPr>
              <a:t>. Thus we recover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885FD3BA-AAD1-1089-4AD9-2E253E7E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4751140"/>
            <a:ext cx="1257300" cy="177800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4E17DEA9-399F-6716-0B66-374A66824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19" y="5004149"/>
            <a:ext cx="3263900" cy="736600"/>
          </a:xfrm>
          <a:prstGeom prst="rect">
            <a:avLst/>
          </a:prstGeom>
        </p:spPr>
      </p:pic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39E9607-DB0E-D22A-C0F1-AFD25BBD644E}"/>
              </a:ext>
            </a:extLst>
          </p:cNvPr>
          <p:cNvGrpSpPr/>
          <p:nvPr/>
        </p:nvGrpSpPr>
        <p:grpSpPr>
          <a:xfrm>
            <a:off x="6010286" y="1878305"/>
            <a:ext cx="1741199" cy="1612238"/>
            <a:chOff x="5608185" y="2328671"/>
            <a:chExt cx="1741199" cy="1612238"/>
          </a:xfrm>
        </p:grpSpPr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6686861" y="2328671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136" y="3233776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5608185" y="3760326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890" y="2328671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6665" y="3233776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5912685" y="278835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98642" y="266289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01" y="3689061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7143" y="3692486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084" y="3508783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0474" y="3826609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109071" y="321081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279" y="3142438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26" y="3187687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圖片 139">
            <a:extLst>
              <a:ext uri="{FF2B5EF4-FFF2-40B4-BE49-F238E27FC236}">
                <a16:creationId xmlns:a16="http://schemas.microsoft.com/office/drawing/2014/main" id="{D2E68561-5D3F-6AB6-6726-7CEA5BD0A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738" y="2046480"/>
            <a:ext cx="3467100" cy="495300"/>
          </a:xfrm>
          <a:prstGeom prst="rect">
            <a:avLst/>
          </a:prstGeom>
        </p:spPr>
      </p:pic>
      <p:pic>
        <p:nvPicPr>
          <p:cNvPr id="167" name="圖片 166">
            <a:extLst>
              <a:ext uri="{FF2B5EF4-FFF2-40B4-BE49-F238E27FC236}">
                <a16:creationId xmlns:a16="http://schemas.microsoft.com/office/drawing/2014/main" id="{3996C5FD-F277-40BB-4B1A-B2C3ECC99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1161" y="3881551"/>
            <a:ext cx="88900" cy="139700"/>
          </a:xfrm>
          <a:prstGeom prst="rect">
            <a:avLst/>
          </a:prstGeom>
        </p:spPr>
      </p:pic>
      <p:sp>
        <p:nvSpPr>
          <p:cNvPr id="174" name="弧線 173">
            <a:extLst>
              <a:ext uri="{FF2B5EF4-FFF2-40B4-BE49-F238E27FC236}">
                <a16:creationId xmlns:a16="http://schemas.microsoft.com/office/drawing/2014/main" id="{E656D155-CC12-3C65-7A42-07F07BE79E25}"/>
              </a:ext>
            </a:extLst>
          </p:cNvPr>
          <p:cNvSpPr/>
          <p:nvPr/>
        </p:nvSpPr>
        <p:spPr>
          <a:xfrm flipH="1">
            <a:off x="6619546" y="3592325"/>
            <a:ext cx="209390" cy="180365"/>
          </a:xfrm>
          <a:prstGeom prst="arc">
            <a:avLst>
              <a:gd name="adj1" fmla="val 2661013"/>
              <a:gd name="adj2" fmla="val 1125764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76" name="圖片 175">
            <a:extLst>
              <a:ext uri="{FF2B5EF4-FFF2-40B4-BE49-F238E27FC236}">
                <a16:creationId xmlns:a16="http://schemas.microsoft.com/office/drawing/2014/main" id="{C2EFEC74-968B-5196-3F09-E232AFEDC3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6296" y="3772690"/>
            <a:ext cx="2070100" cy="406400"/>
          </a:xfrm>
          <a:prstGeom prst="rect">
            <a:avLst/>
          </a:prstGeom>
        </p:spPr>
      </p:pic>
      <p:sp>
        <p:nvSpPr>
          <p:cNvPr id="181" name="三角形 180">
            <a:extLst>
              <a:ext uri="{FF2B5EF4-FFF2-40B4-BE49-F238E27FC236}">
                <a16:creationId xmlns:a16="http://schemas.microsoft.com/office/drawing/2014/main" id="{3AE62518-64B6-0B1C-9FBB-56CB8382A59B}"/>
              </a:ext>
            </a:extLst>
          </p:cNvPr>
          <p:cNvSpPr/>
          <p:nvPr/>
        </p:nvSpPr>
        <p:spPr>
          <a:xfrm rot="19371205">
            <a:off x="5945196" y="3702454"/>
            <a:ext cx="1556557" cy="470993"/>
          </a:xfrm>
          <a:prstGeom prst="triangle">
            <a:avLst>
              <a:gd name="adj" fmla="val 5931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D1F14A55-4F72-463F-3BDB-87CAAA647E9A}"/>
              </a:ext>
            </a:extLst>
          </p:cNvPr>
          <p:cNvSpPr txBox="1"/>
          <p:nvPr/>
        </p:nvSpPr>
        <p:spPr>
          <a:xfrm>
            <a:off x="6883617" y="410430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i="1" baseline="-25000" dirty="0">
                <a:latin typeface="Minion Pro" panose="02040503050306020203" pitchFamily="18" charset="0"/>
              </a:rPr>
              <a:t>e</a:t>
            </a:r>
            <a:endParaRPr kumimoji="1" lang="zh-TW" altLang="en-US" i="1" dirty="0">
              <a:solidFill>
                <a:srgbClr val="2F528F"/>
              </a:solidFill>
              <a:latin typeface="Minion Pro" panose="02040503050306020203" pitchFamily="18" charset="0"/>
            </a:endParaRP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7432A2BC-76DE-164D-9397-75999F45CDD9}"/>
              </a:ext>
            </a:extLst>
          </p:cNvPr>
          <p:cNvSpPr txBox="1"/>
          <p:nvPr/>
        </p:nvSpPr>
        <p:spPr>
          <a:xfrm>
            <a:off x="6817436" y="3383542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i="1" dirty="0" err="1">
                <a:solidFill>
                  <a:srgbClr val="C00000"/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100" dirty="0" err="1">
                <a:solidFill>
                  <a:srgbClr val="C00000"/>
                </a:solidFill>
                <a:latin typeface="Minion Pro" panose="02040503050306020203" pitchFamily="18" charset="0"/>
              </a:rPr>
              <a:t>cos</a:t>
            </a:r>
            <a:r>
              <a:rPr kumimoji="1" lang="en-US" altLang="zh-TW" sz="1100" i="1" dirty="0" err="1">
                <a:solidFill>
                  <a:srgbClr val="B21D09"/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400" i="1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pic>
        <p:nvPicPr>
          <p:cNvPr id="184" name="圖片 183">
            <a:extLst>
              <a:ext uri="{FF2B5EF4-FFF2-40B4-BE49-F238E27FC236}">
                <a16:creationId xmlns:a16="http://schemas.microsoft.com/office/drawing/2014/main" id="{0A8F5718-6946-CDB8-7F45-E57D4516B6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8335" y="3831864"/>
            <a:ext cx="393700" cy="88900"/>
          </a:xfrm>
          <a:prstGeom prst="rect">
            <a:avLst/>
          </a:prstGeom>
        </p:spPr>
      </p:pic>
      <p:pic>
        <p:nvPicPr>
          <p:cNvPr id="186" name="圖片 185">
            <a:extLst>
              <a:ext uri="{FF2B5EF4-FFF2-40B4-BE49-F238E27FC236}">
                <a16:creationId xmlns:a16="http://schemas.microsoft.com/office/drawing/2014/main" id="{537EBF68-40AF-98EA-A29F-4A56D66CF9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0172" y="4807639"/>
            <a:ext cx="4533900" cy="914400"/>
          </a:xfrm>
          <a:prstGeom prst="rect">
            <a:avLst/>
          </a:prstGeom>
        </p:spPr>
      </p:pic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C5D16B0B-B244-BE5C-0FEB-BBAB50047774}"/>
              </a:ext>
            </a:extLst>
          </p:cNvPr>
          <p:cNvCxnSpPr/>
          <p:nvPr/>
        </p:nvCxnSpPr>
        <p:spPr>
          <a:xfrm>
            <a:off x="5436029" y="4840040"/>
            <a:ext cx="0" cy="183543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圖片 188">
            <a:extLst>
              <a:ext uri="{FF2B5EF4-FFF2-40B4-BE49-F238E27FC236}">
                <a16:creationId xmlns:a16="http://schemas.microsoft.com/office/drawing/2014/main" id="{E84C0973-9FF7-5F3F-4325-F21A30AE14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5877" y="5842333"/>
            <a:ext cx="3467100" cy="762000"/>
          </a:xfrm>
          <a:prstGeom prst="rect">
            <a:avLst/>
          </a:prstGeom>
        </p:spPr>
      </p:pic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CBD5B649-2EA9-EC17-E871-84E6376960EF}"/>
              </a:ext>
            </a:extLst>
          </p:cNvPr>
          <p:cNvSpPr txBox="1"/>
          <p:nvPr/>
        </p:nvSpPr>
        <p:spPr>
          <a:xfrm>
            <a:off x="983785" y="550549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D2B8DC1C-3470-5824-A38F-3030E23FDB26}"/>
              </a:ext>
            </a:extLst>
          </p:cNvPr>
          <p:cNvSpPr txBox="1"/>
          <p:nvPr/>
        </p:nvSpPr>
        <p:spPr>
          <a:xfrm>
            <a:off x="5976679" y="450831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C039C6A6-3147-0115-49D8-E03B81A35E7C}"/>
              </a:ext>
            </a:extLst>
          </p:cNvPr>
          <p:cNvSpPr txBox="1"/>
          <p:nvPr/>
        </p:nvSpPr>
        <p:spPr>
          <a:xfrm>
            <a:off x="7514859" y="349885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2651C8A9-E0A5-02B2-5195-D30B45DF1D35}"/>
              </a:ext>
            </a:extLst>
          </p:cNvPr>
          <p:cNvSpPr txBox="1"/>
          <p:nvPr/>
        </p:nvSpPr>
        <p:spPr>
          <a:xfrm>
            <a:off x="5716797" y="31916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932B31CC-83B5-CEC1-052A-9EB73CE85C78}"/>
              </a:ext>
            </a:extLst>
          </p:cNvPr>
          <p:cNvSpPr txBox="1"/>
          <p:nvPr/>
        </p:nvSpPr>
        <p:spPr>
          <a:xfrm>
            <a:off x="27700" y="44355"/>
            <a:ext cx="19440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G: GC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E: Earth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S: SN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B: Boosted point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off-centered angle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open-angle (will be integrated out)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α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deflection angle (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-dependent)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ct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SNν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propagtion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length)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distance from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to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, will be used to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calcu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-late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kumimoji="1" lang="en-US" altLang="zh-TW" sz="14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χ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). This term varies with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 When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0, it is special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with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</a:t>
            </a:r>
            <a:endParaRPr kumimoji="1" lang="zh-TW" altLang="en-US" sz="1400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2ED1B335-49F9-09BC-C2FE-74406731AD60}"/>
              </a:ext>
            </a:extLst>
          </p:cNvPr>
          <p:cNvSpPr txBox="1"/>
          <p:nvPr/>
        </p:nvSpPr>
        <p:spPr>
          <a:xfrm>
            <a:off x="7188623" y="636533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8832195-5A04-F6B4-FC0E-229721C117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7457" y="3682507"/>
            <a:ext cx="88900" cy="139700"/>
          </a:xfrm>
          <a:prstGeom prst="rect">
            <a:avLst/>
          </a:prstGeom>
        </p:spPr>
      </p:pic>
      <p:sp>
        <p:nvSpPr>
          <p:cNvPr id="3" name="弧線 2">
            <a:extLst>
              <a:ext uri="{FF2B5EF4-FFF2-40B4-BE49-F238E27FC236}">
                <a16:creationId xmlns:a16="http://schemas.microsoft.com/office/drawing/2014/main" id="{FEC5B315-4B36-6A42-774F-6F2089B25EFA}"/>
              </a:ext>
            </a:extLst>
          </p:cNvPr>
          <p:cNvSpPr/>
          <p:nvPr/>
        </p:nvSpPr>
        <p:spPr>
          <a:xfrm rot="4726273" flipH="1">
            <a:off x="7270446" y="3624974"/>
            <a:ext cx="209390" cy="180365"/>
          </a:xfrm>
          <a:prstGeom prst="arc">
            <a:avLst>
              <a:gd name="adj1" fmla="val 2661013"/>
              <a:gd name="adj2" fmla="val 7880527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B8457-6903-2201-A0A4-6281280A23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7457" y="142002"/>
            <a:ext cx="4140200" cy="4191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624F0BB-78A9-4199-2A06-10C9F75D7F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2593" y="686302"/>
            <a:ext cx="3238500" cy="254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20B8C42-A6F6-BE3F-CDC2-BA2056482E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1643" y="1015860"/>
            <a:ext cx="4241800" cy="838200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27B72FEA-E1B4-D02F-D943-8457B506CDA9}"/>
              </a:ext>
            </a:extLst>
          </p:cNvPr>
          <p:cNvGrpSpPr/>
          <p:nvPr/>
        </p:nvGrpSpPr>
        <p:grpSpPr>
          <a:xfrm>
            <a:off x="949651" y="107251"/>
            <a:ext cx="5672995" cy="4183964"/>
            <a:chOff x="949651" y="107251"/>
            <a:chExt cx="5672995" cy="4183964"/>
          </a:xfrm>
        </p:grpSpPr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949651" y="241043"/>
              <a:ext cx="5003646" cy="4050172"/>
              <a:chOff x="324925" y="267688"/>
              <a:chExt cx="5003646" cy="4050172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990BBB69-4D66-92B4-2F57-000BCEFD3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6322" y="621096"/>
                <a:ext cx="0" cy="213275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0C37EA49-E7A5-8B90-93E7-A941AE8E4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530" y="2753846"/>
                <a:ext cx="3431433" cy="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A36330D-EA9A-DD8A-7BFB-1C2CC09E2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332" y="2749228"/>
                <a:ext cx="1047990" cy="1219636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FF9127CF-837E-7111-D9C6-BF90A7C7E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55836" y="1889754"/>
                <a:ext cx="101600" cy="177800"/>
              </a:xfrm>
              <a:prstGeom prst="rect">
                <a:avLst/>
              </a:prstGeom>
            </p:spPr>
          </p:pic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3CD6B6-7FA6-E135-1FB5-757ED657BAAC}"/>
                  </a:ext>
                </a:extLst>
              </p:cNvPr>
              <p:cNvSpPr txBox="1"/>
              <p:nvPr/>
            </p:nvSpPr>
            <p:spPr>
              <a:xfrm>
                <a:off x="324925" y="4010083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y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2A2074E9-4052-C5DE-ED5E-61AF5E921FDD}"/>
                  </a:ext>
                </a:extLst>
              </p:cNvPr>
              <p:cNvSpPr txBox="1"/>
              <p:nvPr/>
            </p:nvSpPr>
            <p:spPr>
              <a:xfrm>
                <a:off x="5058945" y="2583943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x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F232E2A-E31F-1D70-6652-8AE0DCB0D82C}"/>
                  </a:ext>
                </a:extLst>
              </p:cNvPr>
              <p:cNvSpPr txBox="1"/>
              <p:nvPr/>
            </p:nvSpPr>
            <p:spPr>
              <a:xfrm>
                <a:off x="1476317" y="267688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z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212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7517443-4C99-24D9-74D0-C388312DFC42}"/>
                </a:ext>
              </a:extLst>
            </p:cNvPr>
            <p:cNvGrpSpPr/>
            <p:nvPr/>
          </p:nvGrpSpPr>
          <p:grpSpPr>
            <a:xfrm>
              <a:off x="3643624" y="107251"/>
              <a:ext cx="2979022" cy="1158768"/>
              <a:chOff x="3643624" y="107251"/>
              <a:chExt cx="2979022" cy="1158768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3643624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5380847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4936437" y="561225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4103090" y="38809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4069036" y="64177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4432608" y="45128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4432608" y="79161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4618344" y="88137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4245226" y="981120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6266794" y="8121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5430813" y="80240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9605" y="107251"/>
                <a:ext cx="206499" cy="278119"/>
              </a:xfrm>
              <a:prstGeom prst="line">
                <a:avLst/>
              </a:prstGeom>
              <a:ln w="12700">
                <a:solidFill>
                  <a:srgbClr val="B21D0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5840939" y="226974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5647557" y="49199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6114871" y="43456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5345863" y="491587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4104719" y="94728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4717581" y="95275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5835183" y="100440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3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>
            <a:extLst>
              <a:ext uri="{FF2B5EF4-FFF2-40B4-BE49-F238E27FC236}">
                <a16:creationId xmlns:a16="http://schemas.microsoft.com/office/drawing/2014/main" id="{3C700594-50C6-80D3-E2C1-6E5C710599D9}"/>
              </a:ext>
            </a:extLst>
          </p:cNvPr>
          <p:cNvGrpSpPr/>
          <p:nvPr/>
        </p:nvGrpSpPr>
        <p:grpSpPr>
          <a:xfrm>
            <a:off x="902720" y="595813"/>
            <a:ext cx="8826754" cy="3580613"/>
            <a:chOff x="902720" y="595813"/>
            <a:chExt cx="8826754" cy="3580613"/>
          </a:xfrm>
        </p:grpSpPr>
        <p:sp>
          <p:nvSpPr>
            <p:cNvPr id="24" name="手繪多邊形 23">
              <a:extLst>
                <a:ext uri="{FF2B5EF4-FFF2-40B4-BE49-F238E27FC236}">
                  <a16:creationId xmlns:a16="http://schemas.microsoft.com/office/drawing/2014/main" id="{251E70E7-1891-D932-FAB6-141B62B9A589}"/>
                </a:ext>
              </a:extLst>
            </p:cNvPr>
            <p:cNvSpPr/>
            <p:nvPr/>
          </p:nvSpPr>
          <p:spPr>
            <a:xfrm>
              <a:off x="1736187" y="2726395"/>
              <a:ext cx="2973313" cy="944678"/>
            </a:xfrm>
            <a:custGeom>
              <a:avLst/>
              <a:gdLst>
                <a:gd name="connsiteX0" fmla="*/ 1380683 w 2973313"/>
                <a:gd name="connsiteY0" fmla="*/ 0 h 944678"/>
                <a:gd name="connsiteX1" fmla="*/ 0 w 2973313"/>
                <a:gd name="connsiteY1" fmla="*/ 944678 h 944678"/>
                <a:gd name="connsiteX2" fmla="*/ 2973313 w 2973313"/>
                <a:gd name="connsiteY2" fmla="*/ 6056 h 944678"/>
                <a:gd name="connsiteX3" fmla="*/ 1380683 w 2973313"/>
                <a:gd name="connsiteY3" fmla="*/ 0 h 94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3313" h="944678">
                  <a:moveTo>
                    <a:pt x="1380683" y="0"/>
                  </a:moveTo>
                  <a:lnTo>
                    <a:pt x="0" y="944678"/>
                  </a:lnTo>
                  <a:lnTo>
                    <a:pt x="2973313" y="6056"/>
                  </a:lnTo>
                  <a:lnTo>
                    <a:pt x="1380683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7122056" y="2555319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331" y="3460424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6043380" y="3986974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85" y="2555319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860" y="3460424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6347880" y="3014998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53126" y="3068695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3196" y="3915709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2338" y="3919134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8279" y="3735431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0429" y="4053257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544266" y="343746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3474" y="3369086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7034421" y="3414335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字方塊 193">
              <a:extLst>
                <a:ext uri="{FF2B5EF4-FFF2-40B4-BE49-F238E27FC236}">
                  <a16:creationId xmlns:a16="http://schemas.microsoft.com/office/drawing/2014/main" id="{2651C8A9-E0A5-02B2-5195-D30B45DF1D35}"/>
                </a:ext>
              </a:extLst>
            </p:cNvPr>
            <p:cNvSpPr txBox="1"/>
            <p:nvPr/>
          </p:nvSpPr>
          <p:spPr>
            <a:xfrm>
              <a:off x="5749891" y="3868649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G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144CBFF9-2DDC-7C4F-CA21-23ED444B2D97}"/>
                </a:ext>
              </a:extLst>
            </p:cNvPr>
            <p:cNvGrpSpPr/>
            <p:nvPr/>
          </p:nvGrpSpPr>
          <p:grpSpPr>
            <a:xfrm>
              <a:off x="7886979" y="2677818"/>
              <a:ext cx="1842495" cy="1432554"/>
              <a:chOff x="5945196" y="3383542"/>
              <a:chExt cx="1842495" cy="1432554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3996C5FD-F277-40BB-4B1A-B2C3ECC99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1161" y="3881551"/>
                <a:ext cx="88900" cy="139700"/>
              </a:xfrm>
              <a:prstGeom prst="rect">
                <a:avLst/>
              </a:prstGeom>
            </p:spPr>
          </p:pic>
          <p:sp>
            <p:nvSpPr>
              <p:cNvPr id="174" name="弧線 173">
                <a:extLst>
                  <a:ext uri="{FF2B5EF4-FFF2-40B4-BE49-F238E27FC236}">
                    <a16:creationId xmlns:a16="http://schemas.microsoft.com/office/drawing/2014/main" id="{E656D155-CC12-3C65-7A42-07F07BE79E25}"/>
                  </a:ext>
                </a:extLst>
              </p:cNvPr>
              <p:cNvSpPr/>
              <p:nvPr/>
            </p:nvSpPr>
            <p:spPr>
              <a:xfrm flipH="1">
                <a:off x="6619546" y="3592325"/>
                <a:ext cx="209390" cy="180365"/>
              </a:xfrm>
              <a:prstGeom prst="arc">
                <a:avLst>
                  <a:gd name="adj1" fmla="val 2661013"/>
                  <a:gd name="adj2" fmla="val 1125764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1" name="三角形 180">
                <a:extLst>
                  <a:ext uri="{FF2B5EF4-FFF2-40B4-BE49-F238E27FC236}">
                    <a16:creationId xmlns:a16="http://schemas.microsoft.com/office/drawing/2014/main" id="{3AE62518-64B6-0B1C-9FBB-56CB8382A59B}"/>
                  </a:ext>
                </a:extLst>
              </p:cNvPr>
              <p:cNvSpPr/>
              <p:nvPr/>
            </p:nvSpPr>
            <p:spPr>
              <a:xfrm rot="19371205">
                <a:off x="5945196" y="3702454"/>
                <a:ext cx="1556557" cy="470993"/>
              </a:xfrm>
              <a:prstGeom prst="triangle">
                <a:avLst>
                  <a:gd name="adj" fmla="val 5931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D1F14A55-4F72-463F-3BDB-87CAAA647E9A}"/>
                  </a:ext>
                </a:extLst>
              </p:cNvPr>
              <p:cNvSpPr txBox="1"/>
              <p:nvPr/>
            </p:nvSpPr>
            <p:spPr>
              <a:xfrm>
                <a:off x="6883617" y="4104309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432A2BC-76DE-164D-9397-75999F45CDD9}"/>
                  </a:ext>
                </a:extLst>
              </p:cNvPr>
              <p:cNvSpPr txBox="1"/>
              <p:nvPr/>
            </p:nvSpPr>
            <p:spPr>
              <a:xfrm>
                <a:off x="6817436" y="3383542"/>
                <a:ext cx="5068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pic>
            <p:nvPicPr>
              <p:cNvPr id="184" name="圖片 183">
                <a:extLst>
                  <a:ext uri="{FF2B5EF4-FFF2-40B4-BE49-F238E27FC236}">
                    <a16:creationId xmlns:a16="http://schemas.microsoft.com/office/drawing/2014/main" id="{0A8F5718-6946-CDB8-7F45-E57D4516B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339" y="3792791"/>
                <a:ext cx="393700" cy="88900"/>
              </a:xfrm>
              <a:prstGeom prst="rect">
                <a:avLst/>
              </a:prstGeom>
            </p:spPr>
          </p:pic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D2B8DC1C-3470-5824-A38F-3030E23FDB26}"/>
                  </a:ext>
                </a:extLst>
              </p:cNvPr>
              <p:cNvSpPr txBox="1"/>
              <p:nvPr/>
            </p:nvSpPr>
            <p:spPr>
              <a:xfrm>
                <a:off x="5976679" y="4508319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C039C6A6-3147-0115-49D8-E03B81A35E7C}"/>
                  </a:ext>
                </a:extLst>
              </p:cNvPr>
              <p:cNvSpPr txBox="1"/>
              <p:nvPr/>
            </p:nvSpPr>
            <p:spPr>
              <a:xfrm>
                <a:off x="7514859" y="3498850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D8832195-5A04-F6B4-FC0E-229721C11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7457" y="3682507"/>
                <a:ext cx="88900" cy="139700"/>
              </a:xfrm>
              <a:prstGeom prst="rect">
                <a:avLst/>
              </a:prstGeom>
            </p:spPr>
          </p:pic>
          <p:sp>
            <p:nvSpPr>
              <p:cNvPr id="3" name="弧線 2">
                <a:extLst>
                  <a:ext uri="{FF2B5EF4-FFF2-40B4-BE49-F238E27FC236}">
                    <a16:creationId xmlns:a16="http://schemas.microsoft.com/office/drawing/2014/main" id="{FEC5B315-4B36-6A42-774F-6F2089B25EFA}"/>
                  </a:ext>
                </a:extLst>
              </p:cNvPr>
              <p:cNvSpPr/>
              <p:nvPr/>
            </p:nvSpPr>
            <p:spPr>
              <a:xfrm rot="4726273" flipH="1">
                <a:off x="7270446" y="3624974"/>
                <a:ext cx="209390" cy="180365"/>
              </a:xfrm>
              <a:prstGeom prst="arc">
                <a:avLst>
                  <a:gd name="adj1" fmla="val 2661013"/>
                  <a:gd name="adj2" fmla="val 7880527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902720" y="595813"/>
              <a:ext cx="4482631" cy="3357946"/>
              <a:chOff x="558332" y="621096"/>
              <a:chExt cx="4482631" cy="3357946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990BBB69-4D66-92B4-2F57-000BCEFD3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6322" y="621096"/>
                <a:ext cx="0" cy="213275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0C37EA49-E7A5-8B90-93E7-A941AE8E4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530" y="2753846"/>
                <a:ext cx="3431433" cy="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A36330D-EA9A-DD8A-7BFB-1C2CC09E2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332" y="2749228"/>
                <a:ext cx="1047990" cy="1219636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1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rgbClr val="2F528F"/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rgbClr val="2F528F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9F7AC7D-F9F2-08E8-0F6F-FD0099520C0D}"/>
                </a:ext>
              </a:extLst>
            </p:cNvPr>
            <p:cNvGrpSpPr/>
            <p:nvPr/>
          </p:nvGrpSpPr>
          <p:grpSpPr>
            <a:xfrm>
              <a:off x="6139227" y="628023"/>
              <a:ext cx="3024258" cy="1158584"/>
              <a:chOff x="6213422" y="373205"/>
              <a:chExt cx="3024258" cy="1158584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6258658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7995881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7484853" y="643887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sz="3200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6718124" y="65386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6684070" y="90754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7047642" y="74212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7047642" y="105738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7233378" y="114714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6860260" y="1264587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8881828" y="107790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8045847" y="106817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0383" y="373205"/>
                <a:ext cx="206499" cy="278119"/>
              </a:xfrm>
              <a:prstGeom prst="line">
                <a:avLst/>
              </a:prstGeom>
              <a:ln w="12700">
                <a:solidFill>
                  <a:srgbClr val="2F528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6721717" y="488809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8262591" y="75776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8729905" y="70033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6213422" y="741403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6719753" y="121305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7332615" y="121852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8450217" y="127017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6DA35E5-8666-5513-073B-888C7856D796}"/>
                  </a:ext>
                </a:extLst>
              </p:cNvPr>
              <p:cNvSpPr txBox="1"/>
              <p:nvPr/>
            </p:nvSpPr>
            <p:spPr>
              <a:xfrm>
                <a:off x="6305777" y="1062513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101471F-8668-438F-9C66-7683BECBDEF4}"/>
                  </a:ext>
                </a:extLst>
              </p:cNvPr>
              <p:cNvSpPr txBox="1"/>
              <p:nvPr/>
            </p:nvSpPr>
            <p:spPr>
              <a:xfrm>
                <a:off x="7982586" y="735030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20" name="手繪多邊形 19">
              <a:extLst>
                <a:ext uri="{FF2B5EF4-FFF2-40B4-BE49-F238E27FC236}">
                  <a16:creationId xmlns:a16="http://schemas.microsoft.com/office/drawing/2014/main" id="{9C20BCEB-CEC0-9EAD-975E-7E5BA56ED825}"/>
                </a:ext>
              </a:extLst>
            </p:cNvPr>
            <p:cNvSpPr/>
            <p:nvPr/>
          </p:nvSpPr>
          <p:spPr>
            <a:xfrm>
              <a:off x="3691719" y="929609"/>
              <a:ext cx="2436126" cy="592116"/>
            </a:xfrm>
            <a:custGeom>
              <a:avLst/>
              <a:gdLst>
                <a:gd name="connsiteX0" fmla="*/ 0 w 2436126"/>
                <a:gd name="connsiteY0" fmla="*/ 592116 h 592116"/>
                <a:gd name="connsiteX1" fmla="*/ 716508 w 2436126"/>
                <a:gd name="connsiteY1" fmla="*/ 5263 h 592116"/>
                <a:gd name="connsiteX2" fmla="*/ 2436126 w 2436126"/>
                <a:gd name="connsiteY2" fmla="*/ 298690 h 59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126" h="592116">
                  <a:moveTo>
                    <a:pt x="0" y="592116"/>
                  </a:moveTo>
                  <a:cubicBezTo>
                    <a:pt x="155243" y="323141"/>
                    <a:pt x="310487" y="54167"/>
                    <a:pt x="716508" y="5263"/>
                  </a:cubicBezTo>
                  <a:cubicBezTo>
                    <a:pt x="1122529" y="-43641"/>
                    <a:pt x="2171132" y="263433"/>
                    <a:pt x="2436126" y="298690"/>
                  </a:cubicBezTo>
                </a:path>
              </a:pathLst>
            </a:custGeom>
            <a:noFill/>
            <a:ln w="15875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弧線 32">
              <a:extLst>
                <a:ext uri="{FF2B5EF4-FFF2-40B4-BE49-F238E27FC236}">
                  <a16:creationId xmlns:a16="http://schemas.microsoft.com/office/drawing/2014/main" id="{3A188C7E-7E5A-F582-A9DC-7AB04FA9A8BA}"/>
                </a:ext>
              </a:extLst>
            </p:cNvPr>
            <p:cNvSpPr/>
            <p:nvPr/>
          </p:nvSpPr>
          <p:spPr>
            <a:xfrm rot="6489320">
              <a:off x="8526318" y="2797617"/>
              <a:ext cx="235231" cy="244975"/>
            </a:xfrm>
            <a:prstGeom prst="arc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606755A-A3EA-ED3E-B9FC-4B4EEE9DF3FC}"/>
                </a:ext>
              </a:extLst>
            </p:cNvPr>
            <p:cNvSpPr txBox="1"/>
            <p:nvPr/>
          </p:nvSpPr>
          <p:spPr>
            <a:xfrm>
              <a:off x="2858512" y="1462625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B21D09"/>
                  </a:solidFill>
                  <a:latin typeface="Myriad Pro" panose="020B0503030403020204" pitchFamily="34" charset="0"/>
                </a:rPr>
                <a:t>B′</a:t>
              </a:r>
              <a:endParaRPr kumimoji="1" lang="zh-TW" altLang="en-US" sz="1400" dirty="0">
                <a:solidFill>
                  <a:srgbClr val="B21D09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2B003F5-4AA6-F93A-190A-4ECF2608E48B}"/>
                </a:ext>
              </a:extLst>
            </p:cNvPr>
            <p:cNvSpPr txBox="1"/>
            <p:nvPr/>
          </p:nvSpPr>
          <p:spPr>
            <a:xfrm>
              <a:off x="6457040" y="69076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2F528F"/>
                  </a:solidFill>
                  <a:latin typeface="Myriad Pro" panose="020B0503030403020204" pitchFamily="34" charset="0"/>
                </a:rPr>
                <a:t>B</a:t>
              </a:r>
              <a:endParaRPr kumimoji="1" lang="zh-TW" altLang="en-US" sz="1050" dirty="0">
                <a:solidFill>
                  <a:srgbClr val="2F528F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327465B-3F3F-9E34-C97B-969EC4F627E4}"/>
                </a:ext>
              </a:extLst>
            </p:cNvPr>
            <p:cNvSpPr txBox="1"/>
            <p:nvPr/>
          </p:nvSpPr>
          <p:spPr>
            <a:xfrm>
              <a:off x="8259209" y="652776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B21D09"/>
                  </a:solidFill>
                  <a:latin typeface="Myriad Pro" panose="020B0503030403020204" pitchFamily="34" charset="0"/>
                </a:rPr>
                <a:t>B′</a:t>
              </a:r>
              <a:endParaRPr kumimoji="1" lang="zh-TW" altLang="en-US" sz="1000" dirty="0">
                <a:solidFill>
                  <a:srgbClr val="B21D09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2EE986E-19D4-C73D-91B3-54129FEB1749}"/>
                </a:ext>
              </a:extLst>
            </p:cNvPr>
            <p:cNvSpPr txBox="1"/>
            <p:nvPr/>
          </p:nvSpPr>
          <p:spPr>
            <a:xfrm>
              <a:off x="5962056" y="1459948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S</a:t>
              </a:r>
              <a:endParaRPr kumimoji="1"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54A02C4-510A-4F81-63FF-D12300B7FB26}"/>
                </a:ext>
              </a:extLst>
            </p:cNvPr>
            <p:cNvSpPr txBox="1"/>
            <p:nvPr/>
          </p:nvSpPr>
          <p:spPr>
            <a:xfrm>
              <a:off x="7414915" y="1455833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E</a:t>
              </a:r>
              <a:endParaRPr kumimoji="1"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手繪多邊形 39">
              <a:extLst>
                <a:ext uri="{FF2B5EF4-FFF2-40B4-BE49-F238E27FC236}">
                  <a16:creationId xmlns:a16="http://schemas.microsoft.com/office/drawing/2014/main" id="{14F8E817-19C4-FCBA-CAA6-2D4B71C38D1B}"/>
                </a:ext>
              </a:extLst>
            </p:cNvPr>
            <p:cNvSpPr/>
            <p:nvPr/>
          </p:nvSpPr>
          <p:spPr>
            <a:xfrm>
              <a:off x="4067299" y="1626919"/>
              <a:ext cx="4013859" cy="774471"/>
            </a:xfrm>
            <a:custGeom>
              <a:avLst/>
              <a:gdLst>
                <a:gd name="connsiteX0" fmla="*/ 0 w 4013859"/>
                <a:gd name="connsiteY0" fmla="*/ 682832 h 774471"/>
                <a:gd name="connsiteX1" fmla="*/ 1484415 w 4013859"/>
                <a:gd name="connsiteY1" fmla="*/ 771897 h 774471"/>
                <a:gd name="connsiteX2" fmla="*/ 2861953 w 4013859"/>
                <a:gd name="connsiteY2" fmla="*/ 593767 h 774471"/>
                <a:gd name="connsiteX3" fmla="*/ 4013859 w 4013859"/>
                <a:gd name="connsiteY3" fmla="*/ 0 h 77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3859" h="774471">
                  <a:moveTo>
                    <a:pt x="0" y="682832"/>
                  </a:moveTo>
                  <a:cubicBezTo>
                    <a:pt x="503711" y="734786"/>
                    <a:pt x="1007423" y="786741"/>
                    <a:pt x="1484415" y="771897"/>
                  </a:cubicBezTo>
                  <a:cubicBezTo>
                    <a:pt x="1961407" y="757053"/>
                    <a:pt x="2440379" y="722417"/>
                    <a:pt x="2861953" y="593767"/>
                  </a:cubicBezTo>
                  <a:cubicBezTo>
                    <a:pt x="3283527" y="465117"/>
                    <a:pt x="3648693" y="232558"/>
                    <a:pt x="4013859" y="0"/>
                  </a:cubicBezTo>
                </a:path>
              </a:pathLst>
            </a:custGeom>
            <a:noFill/>
            <a:ln w="15875">
              <a:solidFill>
                <a:srgbClr val="B21D09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43" name="直線箭頭接點 42">
              <a:extLst>
                <a:ext uri="{FF2B5EF4-FFF2-40B4-BE49-F238E27FC236}">
                  <a16:creationId xmlns:a16="http://schemas.microsoft.com/office/drawing/2014/main" id="{5EADA259-23B6-BE05-17D0-9C876AA6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986" y="3197989"/>
              <a:ext cx="152494" cy="263256"/>
            </a:xfrm>
            <a:prstGeom prst="straightConnector1">
              <a:avLst/>
            </a:prstGeom>
            <a:ln w="15875">
              <a:solidFill>
                <a:srgbClr val="B21D09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A8403ABF-A5CA-406B-F996-D61282AA5F7A}"/>
                </a:ext>
              </a:extLst>
            </p:cNvPr>
            <p:cNvCxnSpPr>
              <a:cxnSpLocks/>
            </p:cNvCxnSpPr>
            <p:nvPr/>
          </p:nvCxnSpPr>
          <p:spPr>
            <a:xfrm>
              <a:off x="7125256" y="2556497"/>
              <a:ext cx="161574" cy="64437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336AB86-2BBB-7D0B-78FC-A4BC5F9CAC16}"/>
                </a:ext>
              </a:extLst>
            </p:cNvPr>
            <p:cNvSpPr txBox="1"/>
            <p:nvPr/>
          </p:nvSpPr>
          <p:spPr>
            <a:xfrm>
              <a:off x="7199693" y="3237869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sin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D82036E-2E58-6512-E661-CBD069C0E9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9518" y="2401390"/>
              <a:ext cx="0" cy="79083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弧線 64">
              <a:extLst>
                <a:ext uri="{FF2B5EF4-FFF2-40B4-BE49-F238E27FC236}">
                  <a16:creationId xmlns:a16="http://schemas.microsoft.com/office/drawing/2014/main" id="{AE18947C-C0F1-EF8C-EB1E-698D801AEDF2}"/>
                </a:ext>
              </a:extLst>
            </p:cNvPr>
            <p:cNvSpPr/>
            <p:nvPr/>
          </p:nvSpPr>
          <p:spPr>
            <a:xfrm>
              <a:off x="7195733" y="2705091"/>
              <a:ext cx="170609" cy="172284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chemeClr val="tx1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31809A97-397C-32F1-151B-F95AA7D63B22}"/>
                </a:ext>
              </a:extLst>
            </p:cNvPr>
            <p:cNvSpPr txBox="1"/>
            <p:nvPr/>
          </p:nvSpPr>
          <p:spPr>
            <a:xfrm>
              <a:off x="7078634" y="2392743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B1374BFB-66EB-72AD-A62D-0995DE0E993F}"/>
                </a:ext>
              </a:extLst>
            </p:cNvPr>
            <p:cNvSpPr txBox="1"/>
            <p:nvPr/>
          </p:nvSpPr>
          <p:spPr>
            <a:xfrm>
              <a:off x="2905819" y="17723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37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EF729137-2FA2-67BE-2F27-7D0A5AC16FAE}"/>
              </a:ext>
            </a:extLst>
          </p:cNvPr>
          <p:cNvGrpSpPr/>
          <p:nvPr/>
        </p:nvGrpSpPr>
        <p:grpSpPr>
          <a:xfrm>
            <a:off x="2989079" y="1218359"/>
            <a:ext cx="2734617" cy="1675097"/>
            <a:chOff x="2989079" y="1218359"/>
            <a:chExt cx="2734617" cy="1675097"/>
          </a:xfrm>
        </p:grpSpPr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2642F76-9D05-E4D1-D826-3E42B657A6ED}"/>
                </a:ext>
              </a:extLst>
            </p:cNvPr>
            <p:cNvSpPr/>
            <p:nvPr/>
          </p:nvSpPr>
          <p:spPr>
            <a:xfrm>
              <a:off x="3670300" y="2143125"/>
              <a:ext cx="1606550" cy="485775"/>
            </a:xfrm>
            <a:custGeom>
              <a:avLst/>
              <a:gdLst>
                <a:gd name="connsiteX0" fmla="*/ 0 w 1606550"/>
                <a:gd name="connsiteY0" fmla="*/ 0 h 485775"/>
                <a:gd name="connsiteX1" fmla="*/ 638175 w 1606550"/>
                <a:gd name="connsiteY1" fmla="*/ 485775 h 485775"/>
                <a:gd name="connsiteX2" fmla="*/ 1606550 w 1606550"/>
                <a:gd name="connsiteY2" fmla="*/ 0 h 485775"/>
                <a:gd name="connsiteX3" fmla="*/ 0 w 1606550"/>
                <a:gd name="connsiteY3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6550" h="485775">
                  <a:moveTo>
                    <a:pt x="0" y="0"/>
                  </a:moveTo>
                  <a:lnTo>
                    <a:pt x="638175" y="485775"/>
                  </a:lnTo>
                  <a:lnTo>
                    <a:pt x="160655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4EA1BDEE-29CB-DA17-5D20-8BF6CF221E3A}"/>
                </a:ext>
              </a:extLst>
            </p:cNvPr>
            <p:cNvCxnSpPr>
              <a:cxnSpLocks/>
            </p:cNvCxnSpPr>
            <p:nvPr/>
          </p:nvCxnSpPr>
          <p:spPr>
            <a:xfrm>
              <a:off x="3665437" y="2138489"/>
              <a:ext cx="435435" cy="333119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5E402915-2567-322D-2DCB-3029ABB291D4}"/>
                </a:ext>
              </a:extLst>
            </p:cNvPr>
            <p:cNvCxnSpPr/>
            <p:nvPr/>
          </p:nvCxnSpPr>
          <p:spPr>
            <a:xfrm>
              <a:off x="3665437" y="2144515"/>
              <a:ext cx="1618886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DBB1BB8-905C-61F4-0F8D-589952F9A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5437" y="1724038"/>
              <a:ext cx="415658" cy="41565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468FBD5B-95FE-AAE8-AADE-673FB60B2458}"/>
                </a:ext>
              </a:extLst>
            </p:cNvPr>
            <p:cNvSpPr/>
            <p:nvPr/>
          </p:nvSpPr>
          <p:spPr>
            <a:xfrm>
              <a:off x="3002077" y="1479969"/>
              <a:ext cx="1313153" cy="13131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60930"/>
              </a:schemeClr>
            </a:solidFill>
            <a:ln w="22225" cmpd="dbl">
              <a:noFill/>
            </a:ln>
            <a:scene3d>
              <a:camera prst="orthographicFront"/>
              <a:lightRig rig="threePt" dir="t"/>
            </a:scene3d>
            <a:sp3d prstMaterial="matte">
              <a:bevelT w="635000" h="635000"/>
              <a:bevelB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F921B772-F159-396A-9408-A0733B5B7E3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095" y="1721628"/>
              <a:ext cx="1203228" cy="41806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1A02CCF3-8A87-40E4-E366-F545289665A3}"/>
                </a:ext>
              </a:extLst>
            </p:cNvPr>
            <p:cNvSpPr txBox="1"/>
            <p:nvPr/>
          </p:nvSpPr>
          <p:spPr>
            <a:xfrm>
              <a:off x="3429450" y="2010793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S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A1303E1-BD84-A53C-BAAA-C3CC2E240B1D}"/>
                </a:ext>
              </a:extLst>
            </p:cNvPr>
            <p:cNvSpPr txBox="1"/>
            <p:nvPr/>
          </p:nvSpPr>
          <p:spPr>
            <a:xfrm>
              <a:off x="5289562" y="2002738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E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676B1411-95FB-3C86-D796-CABE8444B094}"/>
                </a:ext>
              </a:extLst>
            </p:cNvPr>
            <p:cNvSpPr txBox="1"/>
            <p:nvPr/>
          </p:nvSpPr>
          <p:spPr>
            <a:xfrm>
              <a:off x="3894722" y="146868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B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A4249A2D-03C5-62B8-6794-39E139362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5410" y="1458898"/>
              <a:ext cx="260321" cy="26032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A05488BB-2D1E-AADD-24BD-5488142C9D71}"/>
                </a:ext>
              </a:extLst>
            </p:cNvPr>
            <p:cNvSpPr txBox="1"/>
            <p:nvPr/>
          </p:nvSpPr>
          <p:spPr>
            <a:xfrm>
              <a:off x="4172543" y="2631846"/>
              <a:ext cx="276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G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31AC1C2F-83C5-8BA1-D6D4-2B1269BC7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0852" y="2138489"/>
              <a:ext cx="973471" cy="493759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50BA50B2-0FBA-E570-2B26-A1BDA85FB2E2}"/>
                </a:ext>
              </a:extLst>
            </p:cNvPr>
            <p:cNvSpPr txBox="1"/>
            <p:nvPr/>
          </p:nvSpPr>
          <p:spPr>
            <a:xfrm>
              <a:off x="3625958" y="1704202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D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05F119E0-9484-E171-0A0E-811B69A342E5}"/>
                </a:ext>
              </a:extLst>
            </p:cNvPr>
            <p:cNvSpPr txBox="1"/>
            <p:nvPr/>
          </p:nvSpPr>
          <p:spPr>
            <a:xfrm>
              <a:off x="4602090" y="167803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d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F161B79A-D364-4900-4A29-F04DA04DF6F1}"/>
                </a:ext>
              </a:extLst>
            </p:cNvPr>
            <p:cNvSpPr txBox="1"/>
            <p:nvPr/>
          </p:nvSpPr>
          <p:spPr>
            <a:xfrm>
              <a:off x="4644340" y="2407246"/>
              <a:ext cx="306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100" i="1" baseline="-25000" dirty="0">
                  <a:latin typeface="Minion Pro" panose="02040503050201020203" pitchFamily="18" charset="0"/>
                </a:rPr>
                <a:t>e</a:t>
              </a:r>
              <a:endParaRPr kumimoji="1" lang="zh-TW" altLang="en-US" sz="1100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20187045-4D74-3E56-0D86-21E46FB1096B}"/>
                </a:ext>
              </a:extLst>
            </p:cNvPr>
            <p:cNvSpPr txBox="1"/>
            <p:nvPr/>
          </p:nvSpPr>
          <p:spPr>
            <a:xfrm>
              <a:off x="4273771" y="2145280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100" i="1" baseline="-25000" dirty="0">
                  <a:latin typeface="Minion Pro" panose="02040503050201020203" pitchFamily="18" charset="0"/>
                </a:rPr>
                <a:t>s</a:t>
              </a:r>
              <a:endParaRPr kumimoji="1" lang="zh-TW" altLang="en-US" sz="1100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100" name="弧線 99">
              <a:extLst>
                <a:ext uri="{FF2B5EF4-FFF2-40B4-BE49-F238E27FC236}">
                  <a16:creationId xmlns:a16="http://schemas.microsoft.com/office/drawing/2014/main" id="{1358FB10-1C47-EBD0-AAD0-F23FD47B6E60}"/>
                </a:ext>
              </a:extLst>
            </p:cNvPr>
            <p:cNvSpPr/>
            <p:nvPr/>
          </p:nvSpPr>
          <p:spPr>
            <a:xfrm rot="11786796">
              <a:off x="4991528" y="2092749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60D15FF9-EEA2-0DB3-7BF7-51796142D442}"/>
                </a:ext>
              </a:extLst>
            </p:cNvPr>
            <p:cNvSpPr txBox="1"/>
            <p:nvPr/>
          </p:nvSpPr>
          <p:spPr>
            <a:xfrm>
              <a:off x="4730797" y="211811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latin typeface="Minion Pro" panose="02040503050201020203" pitchFamily="18" charset="0"/>
                </a:rPr>
                <a:t>β</a:t>
              </a:r>
              <a:endParaRPr kumimoji="1" lang="zh-TW" altLang="en-US" sz="1000" i="1" dirty="0">
                <a:latin typeface="Minion Pro" panose="02040503050201020203" pitchFamily="18" charset="0"/>
              </a:endParaRPr>
            </a:p>
          </p:txBody>
        </p:sp>
        <p:sp>
          <p:nvSpPr>
            <p:cNvPr id="106" name="弧線 105">
              <a:extLst>
                <a:ext uri="{FF2B5EF4-FFF2-40B4-BE49-F238E27FC236}">
                  <a16:creationId xmlns:a16="http://schemas.microsoft.com/office/drawing/2014/main" id="{1BA77127-6097-F40D-43B2-9514FB038DAE}"/>
                </a:ext>
              </a:extLst>
            </p:cNvPr>
            <p:cNvSpPr/>
            <p:nvPr/>
          </p:nvSpPr>
          <p:spPr>
            <a:xfrm rot="1698256">
              <a:off x="4033674" y="1636311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E8B69E73-528D-ABD7-EF22-0126E4CA423C}"/>
                </a:ext>
              </a:extLst>
            </p:cNvPr>
            <p:cNvSpPr txBox="1"/>
            <p:nvPr/>
          </p:nvSpPr>
          <p:spPr>
            <a:xfrm>
              <a:off x="4173768" y="1514983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latin typeface="Minion Pro" panose="02040503050201020203" pitchFamily="18" charset="0"/>
                </a:rPr>
                <a:t>ψ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108" name="弧線 107">
              <a:extLst>
                <a:ext uri="{FF2B5EF4-FFF2-40B4-BE49-F238E27FC236}">
                  <a16:creationId xmlns:a16="http://schemas.microsoft.com/office/drawing/2014/main" id="{78CD975D-D72D-4A97-0E16-247DCE9E9E21}"/>
                </a:ext>
              </a:extLst>
            </p:cNvPr>
            <p:cNvSpPr/>
            <p:nvPr/>
          </p:nvSpPr>
          <p:spPr>
            <a:xfrm rot="13645259">
              <a:off x="4905359" y="2006467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2D33077E-088A-1D41-470E-D0239ED9466E}"/>
                </a:ext>
              </a:extLst>
            </p:cNvPr>
            <p:cNvSpPr txBox="1"/>
            <p:nvPr/>
          </p:nvSpPr>
          <p:spPr>
            <a:xfrm>
              <a:off x="4612335" y="1936825"/>
              <a:ext cx="245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latin typeface="Minion Pro" panose="02040503050201020203" pitchFamily="18" charset="0"/>
                </a:rPr>
                <a:t>θ</a:t>
              </a:r>
              <a:endParaRPr kumimoji="1" lang="zh-TW" altLang="en-US" sz="1000" i="1" dirty="0">
                <a:latin typeface="Minion Pro" panose="02040503050201020203" pitchFamily="18" charset="0"/>
              </a:endParaRPr>
            </a:p>
          </p:txBody>
        </p: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F83DD6C0-BFD4-CFF9-2923-A8CD7DEE5908}"/>
                </a:ext>
              </a:extLst>
            </p:cNvPr>
            <p:cNvGrpSpPr/>
            <p:nvPr/>
          </p:nvGrpSpPr>
          <p:grpSpPr>
            <a:xfrm>
              <a:off x="5029527" y="1267825"/>
              <a:ext cx="694169" cy="520692"/>
              <a:chOff x="5653773" y="1912316"/>
              <a:chExt cx="893949" cy="684444"/>
            </a:xfrm>
          </p:grpSpPr>
          <p:sp>
            <p:nvSpPr>
              <p:cNvPr id="134" name="手繪多邊形 133">
                <a:extLst>
                  <a:ext uri="{FF2B5EF4-FFF2-40B4-BE49-F238E27FC236}">
                    <a16:creationId xmlns:a16="http://schemas.microsoft.com/office/drawing/2014/main" id="{99DFD15B-9DA3-9E0D-AE17-F0C247082175}"/>
                  </a:ext>
                </a:extLst>
              </p:cNvPr>
              <p:cNvSpPr/>
              <p:nvPr/>
            </p:nvSpPr>
            <p:spPr>
              <a:xfrm>
                <a:off x="5730342" y="2179443"/>
                <a:ext cx="817380" cy="343885"/>
              </a:xfrm>
              <a:custGeom>
                <a:avLst/>
                <a:gdLst>
                  <a:gd name="connsiteX0" fmla="*/ 0 w 709332"/>
                  <a:gd name="connsiteY0" fmla="*/ 84044 h 346262"/>
                  <a:gd name="connsiteX1" fmla="*/ 457200 w 709332"/>
                  <a:gd name="connsiteY1" fmla="*/ 0 h 346262"/>
                  <a:gd name="connsiteX2" fmla="*/ 709332 w 709332"/>
                  <a:gd name="connsiteY2" fmla="*/ 346262 h 346262"/>
                  <a:gd name="connsiteX3" fmla="*/ 0 w 709332"/>
                  <a:gd name="connsiteY3" fmla="*/ 84044 h 34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9332" h="346262">
                    <a:moveTo>
                      <a:pt x="0" y="84044"/>
                    </a:moveTo>
                    <a:lnTo>
                      <a:pt x="457200" y="0"/>
                    </a:lnTo>
                    <a:lnTo>
                      <a:pt x="709332" y="346262"/>
                    </a:lnTo>
                    <a:lnTo>
                      <a:pt x="0" y="84044"/>
                    </a:lnTo>
                    <a:close/>
                  </a:path>
                </a:pathLst>
              </a:custGeom>
              <a:gradFill flip="none" rotWithShape="1">
                <a:gsLst>
                  <a:gs pos="47000">
                    <a:schemeClr val="accent1">
                      <a:lumMod val="5000"/>
                      <a:lumOff val="95000"/>
                      <a:alpha val="0"/>
                    </a:schemeClr>
                  </a:gs>
                  <a:gs pos="80000">
                    <a:schemeClr val="accent1">
                      <a:lumMod val="60000"/>
                      <a:lumOff val="40000"/>
                    </a:schemeClr>
                  </a:gs>
                </a:gsLst>
                <a:lin ang="17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17" name="直線箭頭接點 116">
                <a:extLst>
                  <a:ext uri="{FF2B5EF4-FFF2-40B4-BE49-F238E27FC236}">
                    <a16:creationId xmlns:a16="http://schemas.microsoft.com/office/drawing/2014/main" id="{BFD7055D-744C-4A44-047C-472576A20F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2255" y="1912316"/>
                <a:ext cx="0" cy="259531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箭頭接點 126">
                <a:extLst>
                  <a:ext uri="{FF2B5EF4-FFF2-40B4-BE49-F238E27FC236}">
                    <a16:creationId xmlns:a16="http://schemas.microsoft.com/office/drawing/2014/main" id="{EF6A0035-BD9C-99B9-7FCB-8E175ED64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3773" y="2171846"/>
                <a:ext cx="608482" cy="123799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箭頭接點 130">
                <a:extLst>
                  <a:ext uri="{FF2B5EF4-FFF2-40B4-BE49-F238E27FC236}">
                    <a16:creationId xmlns:a16="http://schemas.microsoft.com/office/drawing/2014/main" id="{9C127A46-3FD8-070C-B894-52F6C88C2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254" y="2171846"/>
                <a:ext cx="232981" cy="316903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三角形 134">
                <a:extLst>
                  <a:ext uri="{FF2B5EF4-FFF2-40B4-BE49-F238E27FC236}">
                    <a16:creationId xmlns:a16="http://schemas.microsoft.com/office/drawing/2014/main" id="{F7073272-29B2-D13F-6639-8138EBD16863}"/>
                  </a:ext>
                </a:extLst>
              </p:cNvPr>
              <p:cNvSpPr/>
              <p:nvPr/>
            </p:nvSpPr>
            <p:spPr>
              <a:xfrm rot="20926138" flipV="1">
                <a:off x="5899153" y="2287082"/>
                <a:ext cx="352832" cy="143073"/>
              </a:xfrm>
              <a:prstGeom prst="triangle">
                <a:avLst>
                  <a:gd name="adj" fmla="val 34058"/>
                </a:avLst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5748195D-806D-0CCE-E3E8-D1D337D5CD7D}"/>
                  </a:ext>
                </a:extLst>
              </p:cNvPr>
              <p:cNvSpPr txBox="1"/>
              <p:nvPr/>
            </p:nvSpPr>
            <p:spPr>
              <a:xfrm>
                <a:off x="5677393" y="2230420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S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2D1188B9-E5B6-3B0A-D430-5133589F7D5B}"/>
                  </a:ext>
                </a:extLst>
              </p:cNvPr>
              <p:cNvSpPr txBox="1"/>
              <p:nvPr/>
            </p:nvSpPr>
            <p:spPr>
              <a:xfrm>
                <a:off x="5908428" y="2412094"/>
                <a:ext cx="23436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G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45" name="文字方塊 144">
                <a:extLst>
                  <a:ext uri="{FF2B5EF4-FFF2-40B4-BE49-F238E27FC236}">
                    <a16:creationId xmlns:a16="http://schemas.microsoft.com/office/drawing/2014/main" id="{F838D36C-2754-082A-710D-4C0731833E21}"/>
                  </a:ext>
                </a:extLst>
              </p:cNvPr>
              <p:cNvSpPr txBox="1"/>
              <p:nvPr/>
            </p:nvSpPr>
            <p:spPr>
              <a:xfrm>
                <a:off x="6129783" y="223046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E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</p:grp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6064DAD2-76EA-1D13-901E-2C7C331D297D}"/>
                </a:ext>
              </a:extLst>
            </p:cNvPr>
            <p:cNvSpPr txBox="1"/>
            <p:nvPr/>
          </p:nvSpPr>
          <p:spPr>
            <a:xfrm>
              <a:off x="2989079" y="1218359"/>
              <a:ext cx="841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 err="1">
                  <a:solidFill>
                    <a:schemeClr val="accent5">
                      <a:lumMod val="75000"/>
                    </a:schemeClr>
                  </a:solidFill>
                  <a:latin typeface="Myriad Pro" panose="020B0503030403020204" pitchFamily="34" charset="0"/>
                </a:rPr>
                <a:t>SN</a:t>
              </a:r>
              <a:r>
                <a:rPr kumimoji="1" lang="en-US" altLang="zh-TW" sz="1100" i="1" dirty="0" err="1">
                  <a:solidFill>
                    <a:schemeClr val="accent5">
                      <a:lumMod val="75000"/>
                    </a:schemeClr>
                  </a:solidFill>
                  <a:latin typeface="Myriad Pro" panose="020B0503030403020204" pitchFamily="34" charset="0"/>
                </a:rPr>
                <a:t>ν</a:t>
              </a:r>
              <a:r>
                <a:rPr kumimoji="1" lang="en-US" altLang="zh-TW" sz="1100" dirty="0">
                  <a:solidFill>
                    <a:schemeClr val="accent5">
                      <a:lumMod val="75000"/>
                    </a:schemeClr>
                  </a:solidFill>
                  <a:latin typeface="Myriad Pro" panose="020B0503030403020204" pitchFamily="34" charset="0"/>
                </a:rPr>
                <a:t> sphere</a:t>
              </a:r>
              <a:endParaRPr kumimoji="1" lang="zh-TW" altLang="en-US" sz="11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3795BD78-F8D9-1A06-8AB4-B6F4E1EF6FFC}"/>
                </a:ext>
              </a:extLst>
            </p:cNvPr>
            <p:cNvSpPr txBox="1"/>
            <p:nvPr/>
          </p:nvSpPr>
          <p:spPr>
            <a:xfrm>
              <a:off x="3954290" y="1891233"/>
              <a:ext cx="2359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D54E4637-171B-F4FC-8CF4-381D53C890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1095" y="1724847"/>
              <a:ext cx="229757" cy="907401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85F615C6-00BF-9607-C94C-371FC9D9EE29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4092059" y="2463397"/>
              <a:ext cx="218503" cy="168449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47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28D73446-30DA-8215-BC57-D90BE5C515F8}"/>
              </a:ext>
            </a:extLst>
          </p:cNvPr>
          <p:cNvGrpSpPr/>
          <p:nvPr/>
        </p:nvGrpSpPr>
        <p:grpSpPr>
          <a:xfrm>
            <a:off x="3928364" y="1763776"/>
            <a:ext cx="4492755" cy="3464090"/>
            <a:chOff x="3928364" y="1763776"/>
            <a:chExt cx="4492755" cy="346409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60BAA69-F357-B1E2-DEBF-475E8D98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743"/>
                      </a14:imgEffect>
                      <a14:imgEffect>
                        <a14:brightnessContrast contrast="-1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928364" y="1763776"/>
              <a:ext cx="3743452" cy="3464090"/>
            </a:xfrm>
            <a:prstGeom prst="rect">
              <a:avLst/>
            </a:prstGeom>
            <a:noFill/>
          </p:spPr>
        </p:pic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8BDE433-CBF4-F9D3-3CF5-C24ECC8CC2E1}"/>
                </a:ext>
              </a:extLst>
            </p:cNvPr>
            <p:cNvCxnSpPr>
              <a:cxnSpLocks/>
            </p:cNvCxnSpPr>
            <p:nvPr/>
          </p:nvCxnSpPr>
          <p:spPr>
            <a:xfrm>
              <a:off x="5827522" y="3504965"/>
              <a:ext cx="15367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260821D7-AB02-774C-5AF9-6B1A7DECB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6944" y="3504965"/>
              <a:ext cx="2097278" cy="9479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5403CA78-539F-1C10-73EC-A9CED63B7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715256" y="3980453"/>
              <a:ext cx="944880" cy="944880"/>
            </a:xfrm>
            <a:prstGeom prst="rect">
              <a:avLst/>
            </a:prstGeom>
            <a:noFill/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15FE068-3B94-378C-C4ED-627802D1A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 flipH="1">
              <a:off x="7336790" y="3322085"/>
              <a:ext cx="371602" cy="347472"/>
            </a:xfrm>
            <a:prstGeom prst="rect">
              <a:avLst/>
            </a:prstGeom>
            <a:noFill/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4A9F083-873D-C276-9E82-EACB365D543E}"/>
                </a:ext>
              </a:extLst>
            </p:cNvPr>
            <p:cNvSpPr txBox="1"/>
            <p:nvPr/>
          </p:nvSpPr>
          <p:spPr>
            <a:xfrm>
              <a:off x="5546371" y="305966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GC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F91C4F9-EC21-9FB7-557B-53AAB7E6EA18}"/>
                </a:ext>
              </a:extLst>
            </p:cNvPr>
            <p:cNvSpPr txBox="1"/>
            <p:nvPr/>
          </p:nvSpPr>
          <p:spPr>
            <a:xfrm>
              <a:off x="4408306" y="4378244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SN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892D2D4-DF96-DBFB-3E3E-CF7BDE3BFC10}"/>
                </a:ext>
              </a:extLst>
            </p:cNvPr>
            <p:cNvSpPr txBox="1"/>
            <p:nvPr/>
          </p:nvSpPr>
          <p:spPr>
            <a:xfrm>
              <a:off x="6480854" y="31264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800" i="1" baseline="-25000" dirty="0">
                  <a:latin typeface="Minion Pro" panose="02040503050306020203" pitchFamily="18" charset="0"/>
                </a:rPr>
                <a:t>e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FE2EFA5-21DD-48C1-A731-4D691A97BB9E}"/>
                </a:ext>
              </a:extLst>
            </p:cNvPr>
            <p:cNvSpPr txBox="1"/>
            <p:nvPr/>
          </p:nvSpPr>
          <p:spPr>
            <a:xfrm>
              <a:off x="6211824" y="4008912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i="1" baseline="-25000" dirty="0">
                  <a:latin typeface="Minion Pro" panose="02040503050201020203" pitchFamily="18" charset="0"/>
                </a:rPr>
                <a:t>s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B9B9EF9-FB7B-A1E8-495B-8D385347EF07}"/>
                </a:ext>
              </a:extLst>
            </p:cNvPr>
            <p:cNvSpPr txBox="1"/>
            <p:nvPr/>
          </p:nvSpPr>
          <p:spPr>
            <a:xfrm>
              <a:off x="6379452" y="349873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l-GR" altLang="zh-TW" i="1" dirty="0">
                  <a:latin typeface="Minion Pro" panose="02040503050201020203" pitchFamily="18" charset="0"/>
                </a:rPr>
                <a:t>β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6" name="弧線 35">
              <a:extLst>
                <a:ext uri="{FF2B5EF4-FFF2-40B4-BE49-F238E27FC236}">
                  <a16:creationId xmlns:a16="http://schemas.microsoft.com/office/drawing/2014/main" id="{A458D27F-7AB6-26DE-D75D-25585DDC98A9}"/>
                </a:ext>
              </a:extLst>
            </p:cNvPr>
            <p:cNvSpPr/>
            <p:nvPr/>
          </p:nvSpPr>
          <p:spPr>
            <a:xfrm rot="10800000">
              <a:off x="6737399" y="3353034"/>
              <a:ext cx="430784" cy="459433"/>
            </a:xfrm>
            <a:prstGeom prst="arc">
              <a:avLst>
                <a:gd name="adj1" fmla="val 18830692"/>
                <a:gd name="adj2" fmla="val 1097009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CA1558F-5BCF-CD55-550B-D32C43DA1B09}"/>
                </a:ext>
              </a:extLst>
            </p:cNvPr>
            <p:cNvSpPr txBox="1"/>
            <p:nvPr/>
          </p:nvSpPr>
          <p:spPr>
            <a:xfrm>
              <a:off x="7731507" y="332616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Earth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51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227</Words>
  <Application>Microsoft Macintosh PowerPoint</Application>
  <PresentationFormat>寬螢幕</PresentationFormat>
  <Paragraphs>117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Minion Pro</vt:lpstr>
      <vt:lpstr>Myriad Pro</vt:lpstr>
      <vt:lpstr>Office 佈景主題 2013 - 2022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Yen-Hsun Lin</dc:creator>
  <cp:lastModifiedBy>Microsoft Office User</cp:lastModifiedBy>
  <cp:revision>15</cp:revision>
  <dcterms:created xsi:type="dcterms:W3CDTF">2022-12-20T11:52:04Z</dcterms:created>
  <dcterms:modified xsi:type="dcterms:W3CDTF">2023-03-10T02:18:24Z</dcterms:modified>
</cp:coreProperties>
</file>