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B21D09"/>
    <a:srgbClr val="2F528F"/>
    <a:srgbClr val="521B93"/>
    <a:srgbClr val="942093"/>
    <a:srgbClr val="0432FF"/>
    <a:srgbClr val="008F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699"/>
  </p:normalViewPr>
  <p:slideViewPr>
    <p:cSldViewPr snapToGrid="0" snapToObjects="1">
      <p:cViewPr varScale="1">
        <p:scale>
          <a:sx n="112" d="100"/>
          <a:sy n="11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lobe-earth-green-blue-continents-308335/" TargetMode="External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explosion-pn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openclipart.org/detail/211401/spiral-galaxy-by-sev-2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i="1" baseline="-25000" dirty="0"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7B72FEA-E1B4-D02F-D943-8457B506CDA9}"/>
              </a:ext>
            </a:extLst>
          </p:cNvPr>
          <p:cNvGrpSpPr/>
          <p:nvPr/>
        </p:nvGrpSpPr>
        <p:grpSpPr>
          <a:xfrm>
            <a:off x="949651" y="107251"/>
            <a:ext cx="5672995" cy="4183964"/>
            <a:chOff x="949651" y="107251"/>
            <a:chExt cx="5672995" cy="4183964"/>
          </a:xfrm>
        </p:grpSpPr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49651" y="241043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517443-4C99-24D9-74D0-C388312DFC42}"/>
                </a:ext>
              </a:extLst>
            </p:cNvPr>
            <p:cNvGrpSpPr/>
            <p:nvPr/>
          </p:nvGrpSpPr>
          <p:grpSpPr>
            <a:xfrm>
              <a:off x="3643624" y="107251"/>
              <a:ext cx="2979022" cy="1158768"/>
              <a:chOff x="3643624" y="107251"/>
              <a:chExt cx="2979022" cy="1158768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3643624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5380847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4936437" y="56122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4103090" y="38809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4069036" y="64177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4432608" y="45128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4432608" y="7916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4618344" y="88137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4245226" y="981120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6266794" y="81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5430813" y="80240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605" y="107251"/>
                <a:ext cx="206499" cy="278119"/>
              </a:xfrm>
              <a:prstGeom prst="line">
                <a:avLst/>
              </a:prstGeom>
              <a:ln w="12700">
                <a:solidFill>
                  <a:srgbClr val="B21D0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5840939" y="226974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5647557" y="49199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6114871" y="434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5345863" y="491587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4104719" y="94728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4717581" y="95275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5835183" y="100440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3C700594-50C6-80D3-E2C1-6E5C710599D9}"/>
              </a:ext>
            </a:extLst>
          </p:cNvPr>
          <p:cNvGrpSpPr/>
          <p:nvPr/>
        </p:nvGrpSpPr>
        <p:grpSpPr>
          <a:xfrm>
            <a:off x="902720" y="595813"/>
            <a:ext cx="8826754" cy="3580613"/>
            <a:chOff x="902720" y="595813"/>
            <a:chExt cx="8826754" cy="3580613"/>
          </a:xfrm>
        </p:grpSpPr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251E70E7-1891-D932-FAB6-141B62B9A589}"/>
                </a:ext>
              </a:extLst>
            </p:cNvPr>
            <p:cNvSpPr/>
            <p:nvPr/>
          </p:nvSpPr>
          <p:spPr>
            <a:xfrm>
              <a:off x="1736187" y="2726395"/>
              <a:ext cx="2973313" cy="944678"/>
            </a:xfrm>
            <a:custGeom>
              <a:avLst/>
              <a:gdLst>
                <a:gd name="connsiteX0" fmla="*/ 1380683 w 2973313"/>
                <a:gd name="connsiteY0" fmla="*/ 0 h 944678"/>
                <a:gd name="connsiteX1" fmla="*/ 0 w 2973313"/>
                <a:gd name="connsiteY1" fmla="*/ 944678 h 944678"/>
                <a:gd name="connsiteX2" fmla="*/ 2973313 w 2973313"/>
                <a:gd name="connsiteY2" fmla="*/ 6056 h 944678"/>
                <a:gd name="connsiteX3" fmla="*/ 1380683 w 2973313"/>
                <a:gd name="connsiteY3" fmla="*/ 0 h 94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3313" h="944678">
                  <a:moveTo>
                    <a:pt x="1380683" y="0"/>
                  </a:moveTo>
                  <a:lnTo>
                    <a:pt x="0" y="944678"/>
                  </a:lnTo>
                  <a:lnTo>
                    <a:pt x="2973313" y="6056"/>
                  </a:lnTo>
                  <a:lnTo>
                    <a:pt x="1380683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56" y="2555319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31" y="3460424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6043380" y="3986974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85" y="2555319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0" y="3460424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6347880" y="301499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53126" y="3068695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196" y="3915709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338" y="3919134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8279" y="3735431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29" y="4053257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544266" y="343746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3474" y="3369086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7034421" y="3414335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651C8A9-E0A5-02B2-5195-D30B45DF1D35}"/>
                </a:ext>
              </a:extLst>
            </p:cNvPr>
            <p:cNvSpPr txBox="1"/>
            <p:nvPr/>
          </p:nvSpPr>
          <p:spPr>
            <a:xfrm>
              <a:off x="5749891" y="386864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44CBFF9-2DDC-7C4F-CA21-23ED444B2D97}"/>
                </a:ext>
              </a:extLst>
            </p:cNvPr>
            <p:cNvGrpSpPr/>
            <p:nvPr/>
          </p:nvGrpSpPr>
          <p:grpSpPr>
            <a:xfrm>
              <a:off x="7886979" y="2677818"/>
              <a:ext cx="1842495" cy="1432554"/>
              <a:chOff x="5945196" y="3383542"/>
              <a:chExt cx="1842495" cy="1432554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3996C5FD-F277-40BB-4B1A-B2C3ECC9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161" y="3881551"/>
                <a:ext cx="88900" cy="139700"/>
              </a:xfrm>
              <a:prstGeom prst="rect">
                <a:avLst/>
              </a:prstGeom>
            </p:spPr>
          </p:pic>
          <p:sp>
            <p:nvSpPr>
              <p:cNvPr id="174" name="弧線 173">
                <a:extLst>
                  <a:ext uri="{FF2B5EF4-FFF2-40B4-BE49-F238E27FC236}">
                    <a16:creationId xmlns:a16="http://schemas.microsoft.com/office/drawing/2014/main" id="{E656D155-CC12-3C65-7A42-07F07BE79E25}"/>
                  </a:ext>
                </a:extLst>
              </p:cNvPr>
              <p:cNvSpPr/>
              <p:nvPr/>
            </p:nvSpPr>
            <p:spPr>
              <a:xfrm flipH="1">
                <a:off x="6619546" y="3592325"/>
                <a:ext cx="209390" cy="180365"/>
              </a:xfrm>
              <a:prstGeom prst="arc">
                <a:avLst>
                  <a:gd name="adj1" fmla="val 2661013"/>
                  <a:gd name="adj2" fmla="val 1125764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3AE62518-64B6-0B1C-9FBB-56CB8382A59B}"/>
                  </a:ext>
                </a:extLst>
              </p:cNvPr>
              <p:cNvSpPr/>
              <p:nvPr/>
            </p:nvSpPr>
            <p:spPr>
              <a:xfrm rot="19371205">
                <a:off x="5945196" y="3702454"/>
                <a:ext cx="1556557" cy="470993"/>
              </a:xfrm>
              <a:prstGeom prst="triangle">
                <a:avLst>
                  <a:gd name="adj" fmla="val 593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1F14A55-4F72-463F-3BDB-87CAAA647E9A}"/>
                  </a:ext>
                </a:extLst>
              </p:cNvPr>
              <p:cNvSpPr txBox="1"/>
              <p:nvPr/>
            </p:nvSpPr>
            <p:spPr>
              <a:xfrm>
                <a:off x="6883617" y="4104309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432A2BC-76DE-164D-9397-75999F45CDD9}"/>
                  </a:ext>
                </a:extLst>
              </p:cNvPr>
              <p:cNvSpPr txBox="1"/>
              <p:nvPr/>
            </p:nvSpPr>
            <p:spPr>
              <a:xfrm>
                <a:off x="6817436" y="3383542"/>
                <a:ext cx="5068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pic>
            <p:nvPicPr>
              <p:cNvPr id="184" name="圖片 183">
                <a:extLst>
                  <a:ext uri="{FF2B5EF4-FFF2-40B4-BE49-F238E27FC236}">
                    <a16:creationId xmlns:a16="http://schemas.microsoft.com/office/drawing/2014/main" id="{0A8F5718-6946-CDB8-7F45-E57D4516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339" y="3792791"/>
                <a:ext cx="393700" cy="88900"/>
              </a:xfrm>
              <a:prstGeom prst="rect">
                <a:avLst/>
              </a:prstGeom>
            </p:spPr>
          </p:pic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2B8DC1C-3470-5824-A38F-3030E23FDB26}"/>
                  </a:ext>
                </a:extLst>
              </p:cNvPr>
              <p:cNvSpPr txBox="1"/>
              <p:nvPr/>
            </p:nvSpPr>
            <p:spPr>
              <a:xfrm>
                <a:off x="5976679" y="450831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C039C6A6-3147-0115-49D8-E03B81A35E7C}"/>
                  </a:ext>
                </a:extLst>
              </p:cNvPr>
              <p:cNvSpPr txBox="1"/>
              <p:nvPr/>
            </p:nvSpPr>
            <p:spPr>
              <a:xfrm>
                <a:off x="7514859" y="3498850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8832195-5A04-F6B4-FC0E-229721C11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7457" y="3682507"/>
                <a:ext cx="88900" cy="139700"/>
              </a:xfrm>
              <a:prstGeom prst="rect">
                <a:avLst/>
              </a:prstGeom>
            </p:spPr>
          </p:pic>
          <p:sp>
            <p:nvSpPr>
              <p:cNvPr id="3" name="弧線 2">
                <a:extLst>
                  <a:ext uri="{FF2B5EF4-FFF2-40B4-BE49-F238E27FC236}">
                    <a16:creationId xmlns:a16="http://schemas.microsoft.com/office/drawing/2014/main" id="{FEC5B315-4B36-6A42-774F-6F2089B25EFA}"/>
                  </a:ext>
                </a:extLst>
              </p:cNvPr>
              <p:cNvSpPr/>
              <p:nvPr/>
            </p:nvSpPr>
            <p:spPr>
              <a:xfrm rot="4726273" flipH="1">
                <a:off x="7270446" y="3624974"/>
                <a:ext cx="209390" cy="180365"/>
              </a:xfrm>
              <a:prstGeom prst="arc">
                <a:avLst>
                  <a:gd name="adj1" fmla="val 2661013"/>
                  <a:gd name="adj2" fmla="val 7880527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02720" y="595813"/>
              <a:ext cx="4482631" cy="3357946"/>
              <a:chOff x="558332" y="621096"/>
              <a:chExt cx="4482631" cy="3357946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rgbClr val="2F528F"/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rgbClr val="2F528F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9F7AC7D-F9F2-08E8-0F6F-FD0099520C0D}"/>
                </a:ext>
              </a:extLst>
            </p:cNvPr>
            <p:cNvGrpSpPr/>
            <p:nvPr/>
          </p:nvGrpSpPr>
          <p:grpSpPr>
            <a:xfrm>
              <a:off x="6139227" y="628023"/>
              <a:ext cx="3024258" cy="1158584"/>
              <a:chOff x="6213422" y="373205"/>
              <a:chExt cx="3024258" cy="1158584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6258658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7995881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7484853" y="64388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sz="3200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6718124" y="65386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6684070" y="90754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7047642" y="7421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7047642" y="10573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7233378" y="114714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6860260" y="126458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8881828" y="107790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8045847" y="106817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383" y="373205"/>
                <a:ext cx="206499" cy="278119"/>
              </a:xfrm>
              <a:prstGeom prst="line">
                <a:avLst/>
              </a:prstGeom>
              <a:ln w="12700">
                <a:solidFill>
                  <a:srgbClr val="2F528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6721717" y="488809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8262591" y="75776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8729905" y="700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6213422" y="741403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6719753" y="121305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7332615" y="121852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8450217" y="127017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DA35E5-8666-5513-073B-888C7856D796}"/>
                  </a:ext>
                </a:extLst>
              </p:cNvPr>
              <p:cNvSpPr txBox="1"/>
              <p:nvPr/>
            </p:nvSpPr>
            <p:spPr>
              <a:xfrm>
                <a:off x="6305777" y="1062513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101471F-8668-438F-9C66-7683BECBDEF4}"/>
                  </a:ext>
                </a:extLst>
              </p:cNvPr>
              <p:cNvSpPr txBox="1"/>
              <p:nvPr/>
            </p:nvSpPr>
            <p:spPr>
              <a:xfrm>
                <a:off x="7982586" y="735030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9C20BCEB-CEC0-9EAD-975E-7E5BA56ED825}"/>
                </a:ext>
              </a:extLst>
            </p:cNvPr>
            <p:cNvSpPr/>
            <p:nvPr/>
          </p:nvSpPr>
          <p:spPr>
            <a:xfrm>
              <a:off x="3691719" y="929609"/>
              <a:ext cx="2436126" cy="592116"/>
            </a:xfrm>
            <a:custGeom>
              <a:avLst/>
              <a:gdLst>
                <a:gd name="connsiteX0" fmla="*/ 0 w 2436126"/>
                <a:gd name="connsiteY0" fmla="*/ 592116 h 592116"/>
                <a:gd name="connsiteX1" fmla="*/ 716508 w 2436126"/>
                <a:gd name="connsiteY1" fmla="*/ 5263 h 592116"/>
                <a:gd name="connsiteX2" fmla="*/ 2436126 w 2436126"/>
                <a:gd name="connsiteY2" fmla="*/ 29869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126" h="592116">
                  <a:moveTo>
                    <a:pt x="0" y="592116"/>
                  </a:moveTo>
                  <a:cubicBezTo>
                    <a:pt x="155243" y="323141"/>
                    <a:pt x="310487" y="54167"/>
                    <a:pt x="716508" y="5263"/>
                  </a:cubicBezTo>
                  <a:cubicBezTo>
                    <a:pt x="1122529" y="-43641"/>
                    <a:pt x="2171132" y="263433"/>
                    <a:pt x="2436126" y="298690"/>
                  </a:cubicBezTo>
                </a:path>
              </a:pathLst>
            </a:custGeom>
            <a:noFill/>
            <a:ln w="15875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弧線 32">
              <a:extLst>
                <a:ext uri="{FF2B5EF4-FFF2-40B4-BE49-F238E27FC236}">
                  <a16:creationId xmlns:a16="http://schemas.microsoft.com/office/drawing/2014/main" id="{3A188C7E-7E5A-F582-A9DC-7AB04FA9A8BA}"/>
                </a:ext>
              </a:extLst>
            </p:cNvPr>
            <p:cNvSpPr/>
            <p:nvPr/>
          </p:nvSpPr>
          <p:spPr>
            <a:xfrm rot="6489320">
              <a:off x="8526318" y="2797617"/>
              <a:ext cx="235231" cy="244975"/>
            </a:xfrm>
            <a:prstGeom prst="arc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606755A-A3EA-ED3E-B9FC-4B4EEE9DF3FC}"/>
                </a:ext>
              </a:extLst>
            </p:cNvPr>
            <p:cNvSpPr txBox="1"/>
            <p:nvPr/>
          </p:nvSpPr>
          <p:spPr>
            <a:xfrm>
              <a:off x="2858512" y="1462625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4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2B003F5-4AA6-F93A-190A-4ECF2608E48B}"/>
                </a:ext>
              </a:extLst>
            </p:cNvPr>
            <p:cNvSpPr txBox="1"/>
            <p:nvPr/>
          </p:nvSpPr>
          <p:spPr>
            <a:xfrm>
              <a:off x="6457040" y="69076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2F528F"/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050" dirty="0">
                <a:solidFill>
                  <a:srgbClr val="2F528F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27465B-3F3F-9E34-C97B-969EC4F627E4}"/>
                </a:ext>
              </a:extLst>
            </p:cNvPr>
            <p:cNvSpPr txBox="1"/>
            <p:nvPr/>
          </p:nvSpPr>
          <p:spPr>
            <a:xfrm>
              <a:off x="8259209" y="65277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0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2EE986E-19D4-C73D-91B3-54129FEB1749}"/>
                </a:ext>
              </a:extLst>
            </p:cNvPr>
            <p:cNvSpPr txBox="1"/>
            <p:nvPr/>
          </p:nvSpPr>
          <p:spPr>
            <a:xfrm>
              <a:off x="5962056" y="1459948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54A02C4-510A-4F81-63FF-D12300B7FB26}"/>
                </a:ext>
              </a:extLst>
            </p:cNvPr>
            <p:cNvSpPr txBox="1"/>
            <p:nvPr/>
          </p:nvSpPr>
          <p:spPr>
            <a:xfrm>
              <a:off x="7414915" y="145583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手繪多邊形 39">
              <a:extLst>
                <a:ext uri="{FF2B5EF4-FFF2-40B4-BE49-F238E27FC236}">
                  <a16:creationId xmlns:a16="http://schemas.microsoft.com/office/drawing/2014/main" id="{14F8E817-19C4-FCBA-CAA6-2D4B71C38D1B}"/>
                </a:ext>
              </a:extLst>
            </p:cNvPr>
            <p:cNvSpPr/>
            <p:nvPr/>
          </p:nvSpPr>
          <p:spPr>
            <a:xfrm>
              <a:off x="4067299" y="1626919"/>
              <a:ext cx="4013859" cy="774471"/>
            </a:xfrm>
            <a:custGeom>
              <a:avLst/>
              <a:gdLst>
                <a:gd name="connsiteX0" fmla="*/ 0 w 4013859"/>
                <a:gd name="connsiteY0" fmla="*/ 682832 h 774471"/>
                <a:gd name="connsiteX1" fmla="*/ 1484415 w 4013859"/>
                <a:gd name="connsiteY1" fmla="*/ 771897 h 774471"/>
                <a:gd name="connsiteX2" fmla="*/ 2861953 w 4013859"/>
                <a:gd name="connsiteY2" fmla="*/ 593767 h 774471"/>
                <a:gd name="connsiteX3" fmla="*/ 4013859 w 4013859"/>
                <a:gd name="connsiteY3" fmla="*/ 0 h 7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3859" h="774471">
                  <a:moveTo>
                    <a:pt x="0" y="682832"/>
                  </a:moveTo>
                  <a:cubicBezTo>
                    <a:pt x="503711" y="734786"/>
                    <a:pt x="1007423" y="786741"/>
                    <a:pt x="1484415" y="771897"/>
                  </a:cubicBezTo>
                  <a:cubicBezTo>
                    <a:pt x="1961407" y="757053"/>
                    <a:pt x="2440379" y="722417"/>
                    <a:pt x="2861953" y="593767"/>
                  </a:cubicBezTo>
                  <a:cubicBezTo>
                    <a:pt x="3283527" y="465117"/>
                    <a:pt x="3648693" y="232558"/>
                    <a:pt x="4013859" y="0"/>
                  </a:cubicBezTo>
                </a:path>
              </a:pathLst>
            </a:custGeom>
            <a:noFill/>
            <a:ln w="15875">
              <a:solidFill>
                <a:srgbClr val="B21D0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5EADA259-23B6-BE05-17D0-9C876AA6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986" y="3197989"/>
              <a:ext cx="152494" cy="263256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8403ABF-A5CA-406B-F996-D61282AA5F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5256" y="2556497"/>
              <a:ext cx="161574" cy="64437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36AB86-2BBB-7D0B-78FC-A4BC5F9CAC16}"/>
                </a:ext>
              </a:extLst>
            </p:cNvPr>
            <p:cNvSpPr txBox="1"/>
            <p:nvPr/>
          </p:nvSpPr>
          <p:spPr>
            <a:xfrm>
              <a:off x="7199693" y="3237869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D82036E-2E58-6512-E661-CBD069C0E9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9518" y="2401390"/>
              <a:ext cx="0" cy="7908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弧線 64">
              <a:extLst>
                <a:ext uri="{FF2B5EF4-FFF2-40B4-BE49-F238E27FC236}">
                  <a16:creationId xmlns:a16="http://schemas.microsoft.com/office/drawing/2014/main" id="{AE18947C-C0F1-EF8C-EB1E-698D801AEDF2}"/>
                </a:ext>
              </a:extLst>
            </p:cNvPr>
            <p:cNvSpPr/>
            <p:nvPr/>
          </p:nvSpPr>
          <p:spPr>
            <a:xfrm>
              <a:off x="7195733" y="2705091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1809A97-397C-32F1-151B-F95AA7D63B22}"/>
                </a:ext>
              </a:extLst>
            </p:cNvPr>
            <p:cNvSpPr txBox="1"/>
            <p:nvPr/>
          </p:nvSpPr>
          <p:spPr>
            <a:xfrm>
              <a:off x="7078634" y="23927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1374BFB-66EB-72AD-A62D-0995DE0E993F}"/>
                </a:ext>
              </a:extLst>
            </p:cNvPr>
            <p:cNvSpPr txBox="1"/>
            <p:nvPr/>
          </p:nvSpPr>
          <p:spPr>
            <a:xfrm>
              <a:off x="2905819" y="1772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3C700594-50C6-80D3-E2C1-6E5C710599D9}"/>
              </a:ext>
            </a:extLst>
          </p:cNvPr>
          <p:cNvGrpSpPr/>
          <p:nvPr/>
        </p:nvGrpSpPr>
        <p:grpSpPr>
          <a:xfrm>
            <a:off x="1421404" y="628023"/>
            <a:ext cx="8308070" cy="3548403"/>
            <a:chOff x="1421404" y="628023"/>
            <a:chExt cx="8308070" cy="3548403"/>
          </a:xfrm>
        </p:grpSpPr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251E70E7-1891-D932-FAB6-141B62B9A589}"/>
                </a:ext>
              </a:extLst>
            </p:cNvPr>
            <p:cNvSpPr/>
            <p:nvPr/>
          </p:nvSpPr>
          <p:spPr>
            <a:xfrm>
              <a:off x="1736187" y="2726395"/>
              <a:ext cx="2973313" cy="944678"/>
            </a:xfrm>
            <a:custGeom>
              <a:avLst/>
              <a:gdLst>
                <a:gd name="connsiteX0" fmla="*/ 1380683 w 2973313"/>
                <a:gd name="connsiteY0" fmla="*/ 0 h 944678"/>
                <a:gd name="connsiteX1" fmla="*/ 0 w 2973313"/>
                <a:gd name="connsiteY1" fmla="*/ 944678 h 944678"/>
                <a:gd name="connsiteX2" fmla="*/ 2973313 w 2973313"/>
                <a:gd name="connsiteY2" fmla="*/ 6056 h 944678"/>
                <a:gd name="connsiteX3" fmla="*/ 1380683 w 2973313"/>
                <a:gd name="connsiteY3" fmla="*/ 0 h 94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3313" h="944678">
                  <a:moveTo>
                    <a:pt x="1380683" y="0"/>
                  </a:moveTo>
                  <a:lnTo>
                    <a:pt x="0" y="944678"/>
                  </a:lnTo>
                  <a:lnTo>
                    <a:pt x="2973313" y="6056"/>
                  </a:lnTo>
                  <a:lnTo>
                    <a:pt x="1380683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56" y="2555319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31" y="3460424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6043380" y="3986974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85" y="2555319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0" y="3460424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6347880" y="301499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53126" y="3068695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196" y="3915709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338" y="3919134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8279" y="3735431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29" y="4053257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544266" y="343746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3474" y="3369086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7034421" y="3414335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651C8A9-E0A5-02B2-5195-D30B45DF1D35}"/>
                </a:ext>
              </a:extLst>
            </p:cNvPr>
            <p:cNvSpPr txBox="1"/>
            <p:nvPr/>
          </p:nvSpPr>
          <p:spPr>
            <a:xfrm>
              <a:off x="5749891" y="386864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44CBFF9-2DDC-7C4F-CA21-23ED444B2D97}"/>
                </a:ext>
              </a:extLst>
            </p:cNvPr>
            <p:cNvGrpSpPr/>
            <p:nvPr/>
          </p:nvGrpSpPr>
          <p:grpSpPr>
            <a:xfrm>
              <a:off x="7886979" y="2677818"/>
              <a:ext cx="1842495" cy="1432554"/>
              <a:chOff x="5945196" y="3383542"/>
              <a:chExt cx="1842495" cy="1432554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3996C5FD-F277-40BB-4B1A-B2C3ECC9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161" y="3881551"/>
                <a:ext cx="88900" cy="139700"/>
              </a:xfrm>
              <a:prstGeom prst="rect">
                <a:avLst/>
              </a:prstGeom>
            </p:spPr>
          </p:pic>
          <p:sp>
            <p:nvSpPr>
              <p:cNvPr id="174" name="弧線 173">
                <a:extLst>
                  <a:ext uri="{FF2B5EF4-FFF2-40B4-BE49-F238E27FC236}">
                    <a16:creationId xmlns:a16="http://schemas.microsoft.com/office/drawing/2014/main" id="{E656D155-CC12-3C65-7A42-07F07BE79E25}"/>
                  </a:ext>
                </a:extLst>
              </p:cNvPr>
              <p:cNvSpPr/>
              <p:nvPr/>
            </p:nvSpPr>
            <p:spPr>
              <a:xfrm flipH="1">
                <a:off x="6619546" y="3592325"/>
                <a:ext cx="209390" cy="180365"/>
              </a:xfrm>
              <a:prstGeom prst="arc">
                <a:avLst>
                  <a:gd name="adj1" fmla="val 2661013"/>
                  <a:gd name="adj2" fmla="val 1125764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3AE62518-64B6-0B1C-9FBB-56CB8382A59B}"/>
                  </a:ext>
                </a:extLst>
              </p:cNvPr>
              <p:cNvSpPr/>
              <p:nvPr/>
            </p:nvSpPr>
            <p:spPr>
              <a:xfrm rot="19371205">
                <a:off x="5945196" y="3702454"/>
                <a:ext cx="1556557" cy="470993"/>
              </a:xfrm>
              <a:prstGeom prst="triangle">
                <a:avLst>
                  <a:gd name="adj" fmla="val 593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1F14A55-4F72-463F-3BDB-87CAAA647E9A}"/>
                  </a:ext>
                </a:extLst>
              </p:cNvPr>
              <p:cNvSpPr txBox="1"/>
              <p:nvPr/>
            </p:nvSpPr>
            <p:spPr>
              <a:xfrm>
                <a:off x="6883617" y="4104309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432A2BC-76DE-164D-9397-75999F45CDD9}"/>
                  </a:ext>
                </a:extLst>
              </p:cNvPr>
              <p:cNvSpPr txBox="1"/>
              <p:nvPr/>
            </p:nvSpPr>
            <p:spPr>
              <a:xfrm>
                <a:off x="6817436" y="3383542"/>
                <a:ext cx="5068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pic>
            <p:nvPicPr>
              <p:cNvPr id="184" name="圖片 183">
                <a:extLst>
                  <a:ext uri="{FF2B5EF4-FFF2-40B4-BE49-F238E27FC236}">
                    <a16:creationId xmlns:a16="http://schemas.microsoft.com/office/drawing/2014/main" id="{0A8F5718-6946-CDB8-7F45-E57D4516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339" y="3792791"/>
                <a:ext cx="393700" cy="88900"/>
              </a:xfrm>
              <a:prstGeom prst="rect">
                <a:avLst/>
              </a:prstGeom>
            </p:spPr>
          </p:pic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2B8DC1C-3470-5824-A38F-3030E23FDB26}"/>
                  </a:ext>
                </a:extLst>
              </p:cNvPr>
              <p:cNvSpPr txBox="1"/>
              <p:nvPr/>
            </p:nvSpPr>
            <p:spPr>
              <a:xfrm>
                <a:off x="5976679" y="450831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C039C6A6-3147-0115-49D8-E03B81A35E7C}"/>
                  </a:ext>
                </a:extLst>
              </p:cNvPr>
              <p:cNvSpPr txBox="1"/>
              <p:nvPr/>
            </p:nvSpPr>
            <p:spPr>
              <a:xfrm>
                <a:off x="7514859" y="3498850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8832195-5A04-F6B4-FC0E-229721C11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7457" y="3682507"/>
                <a:ext cx="88900" cy="139700"/>
              </a:xfrm>
              <a:prstGeom prst="rect">
                <a:avLst/>
              </a:prstGeom>
            </p:spPr>
          </p:pic>
          <p:sp>
            <p:nvSpPr>
              <p:cNvPr id="3" name="弧線 2">
                <a:extLst>
                  <a:ext uri="{FF2B5EF4-FFF2-40B4-BE49-F238E27FC236}">
                    <a16:creationId xmlns:a16="http://schemas.microsoft.com/office/drawing/2014/main" id="{FEC5B315-4B36-6A42-774F-6F2089B25EFA}"/>
                  </a:ext>
                </a:extLst>
              </p:cNvPr>
              <p:cNvSpPr/>
              <p:nvPr/>
            </p:nvSpPr>
            <p:spPr>
              <a:xfrm rot="4726273" flipH="1">
                <a:off x="7270446" y="3624974"/>
                <a:ext cx="209390" cy="180365"/>
              </a:xfrm>
              <a:prstGeom prst="arc">
                <a:avLst>
                  <a:gd name="adj1" fmla="val 2661013"/>
                  <a:gd name="adj2" fmla="val 7880527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1421404" y="870942"/>
              <a:ext cx="3546277" cy="3082817"/>
              <a:chOff x="1077016" y="896225"/>
              <a:chExt cx="3546277" cy="3082817"/>
            </a:xfrm>
          </p:grpSpPr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rgbClr val="2F528F"/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rgbClr val="2F528F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9F7AC7D-F9F2-08E8-0F6F-FD0099520C0D}"/>
                </a:ext>
              </a:extLst>
            </p:cNvPr>
            <p:cNvGrpSpPr/>
            <p:nvPr/>
          </p:nvGrpSpPr>
          <p:grpSpPr>
            <a:xfrm>
              <a:off x="6139227" y="628023"/>
              <a:ext cx="3024258" cy="1158584"/>
              <a:chOff x="6213422" y="373205"/>
              <a:chExt cx="3024258" cy="1158584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6258658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7995881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7484853" y="64388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sz="3200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6718124" y="65386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6684070" y="90754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7047642" y="7421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7047642" y="10573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7233378" y="114714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6860260" y="126458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8881828" y="107790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8045847" y="106817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383" y="373205"/>
                <a:ext cx="206499" cy="278119"/>
              </a:xfrm>
              <a:prstGeom prst="line">
                <a:avLst/>
              </a:prstGeom>
              <a:ln w="12700">
                <a:solidFill>
                  <a:srgbClr val="2F528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6721717" y="488809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8262591" y="75776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8729905" y="700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6213422" y="741403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6719753" y="121305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7332615" y="121852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8450217" y="127017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DA35E5-8666-5513-073B-888C7856D796}"/>
                  </a:ext>
                </a:extLst>
              </p:cNvPr>
              <p:cNvSpPr txBox="1"/>
              <p:nvPr/>
            </p:nvSpPr>
            <p:spPr>
              <a:xfrm>
                <a:off x="6305777" y="1062513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101471F-8668-438F-9C66-7683BECBDEF4}"/>
                  </a:ext>
                </a:extLst>
              </p:cNvPr>
              <p:cNvSpPr txBox="1"/>
              <p:nvPr/>
            </p:nvSpPr>
            <p:spPr>
              <a:xfrm>
                <a:off x="7982586" y="735030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9C20BCEB-CEC0-9EAD-975E-7E5BA56ED825}"/>
                </a:ext>
              </a:extLst>
            </p:cNvPr>
            <p:cNvSpPr/>
            <p:nvPr/>
          </p:nvSpPr>
          <p:spPr>
            <a:xfrm>
              <a:off x="3691719" y="929609"/>
              <a:ext cx="2436126" cy="592116"/>
            </a:xfrm>
            <a:custGeom>
              <a:avLst/>
              <a:gdLst>
                <a:gd name="connsiteX0" fmla="*/ 0 w 2436126"/>
                <a:gd name="connsiteY0" fmla="*/ 592116 h 592116"/>
                <a:gd name="connsiteX1" fmla="*/ 716508 w 2436126"/>
                <a:gd name="connsiteY1" fmla="*/ 5263 h 592116"/>
                <a:gd name="connsiteX2" fmla="*/ 2436126 w 2436126"/>
                <a:gd name="connsiteY2" fmla="*/ 29869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126" h="592116">
                  <a:moveTo>
                    <a:pt x="0" y="592116"/>
                  </a:moveTo>
                  <a:cubicBezTo>
                    <a:pt x="155243" y="323141"/>
                    <a:pt x="310487" y="54167"/>
                    <a:pt x="716508" y="5263"/>
                  </a:cubicBezTo>
                  <a:cubicBezTo>
                    <a:pt x="1122529" y="-43641"/>
                    <a:pt x="2171132" y="263433"/>
                    <a:pt x="2436126" y="298690"/>
                  </a:cubicBezTo>
                </a:path>
              </a:pathLst>
            </a:custGeom>
            <a:noFill/>
            <a:ln w="15875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弧線 32">
              <a:extLst>
                <a:ext uri="{FF2B5EF4-FFF2-40B4-BE49-F238E27FC236}">
                  <a16:creationId xmlns:a16="http://schemas.microsoft.com/office/drawing/2014/main" id="{3A188C7E-7E5A-F582-A9DC-7AB04FA9A8BA}"/>
                </a:ext>
              </a:extLst>
            </p:cNvPr>
            <p:cNvSpPr/>
            <p:nvPr/>
          </p:nvSpPr>
          <p:spPr>
            <a:xfrm rot="6489320">
              <a:off x="8526318" y="2797617"/>
              <a:ext cx="235231" cy="244975"/>
            </a:xfrm>
            <a:prstGeom prst="arc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606755A-A3EA-ED3E-B9FC-4B4EEE9DF3FC}"/>
                </a:ext>
              </a:extLst>
            </p:cNvPr>
            <p:cNvSpPr txBox="1"/>
            <p:nvPr/>
          </p:nvSpPr>
          <p:spPr>
            <a:xfrm>
              <a:off x="2858512" y="1462625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4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2B003F5-4AA6-F93A-190A-4ECF2608E48B}"/>
                </a:ext>
              </a:extLst>
            </p:cNvPr>
            <p:cNvSpPr txBox="1"/>
            <p:nvPr/>
          </p:nvSpPr>
          <p:spPr>
            <a:xfrm>
              <a:off x="6457040" y="69076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2F528F"/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050" dirty="0">
                <a:solidFill>
                  <a:srgbClr val="2F528F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27465B-3F3F-9E34-C97B-969EC4F627E4}"/>
                </a:ext>
              </a:extLst>
            </p:cNvPr>
            <p:cNvSpPr txBox="1"/>
            <p:nvPr/>
          </p:nvSpPr>
          <p:spPr>
            <a:xfrm>
              <a:off x="8259209" y="65277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0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2EE986E-19D4-C73D-91B3-54129FEB1749}"/>
                </a:ext>
              </a:extLst>
            </p:cNvPr>
            <p:cNvSpPr txBox="1"/>
            <p:nvPr/>
          </p:nvSpPr>
          <p:spPr>
            <a:xfrm>
              <a:off x="5962056" y="1459948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54A02C4-510A-4F81-63FF-D12300B7FB26}"/>
                </a:ext>
              </a:extLst>
            </p:cNvPr>
            <p:cNvSpPr txBox="1"/>
            <p:nvPr/>
          </p:nvSpPr>
          <p:spPr>
            <a:xfrm>
              <a:off x="7414915" y="145583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手繪多邊形 39">
              <a:extLst>
                <a:ext uri="{FF2B5EF4-FFF2-40B4-BE49-F238E27FC236}">
                  <a16:creationId xmlns:a16="http://schemas.microsoft.com/office/drawing/2014/main" id="{14F8E817-19C4-FCBA-CAA6-2D4B71C38D1B}"/>
                </a:ext>
              </a:extLst>
            </p:cNvPr>
            <p:cNvSpPr/>
            <p:nvPr/>
          </p:nvSpPr>
          <p:spPr>
            <a:xfrm>
              <a:off x="4067299" y="1626919"/>
              <a:ext cx="4013859" cy="774471"/>
            </a:xfrm>
            <a:custGeom>
              <a:avLst/>
              <a:gdLst>
                <a:gd name="connsiteX0" fmla="*/ 0 w 4013859"/>
                <a:gd name="connsiteY0" fmla="*/ 682832 h 774471"/>
                <a:gd name="connsiteX1" fmla="*/ 1484415 w 4013859"/>
                <a:gd name="connsiteY1" fmla="*/ 771897 h 774471"/>
                <a:gd name="connsiteX2" fmla="*/ 2861953 w 4013859"/>
                <a:gd name="connsiteY2" fmla="*/ 593767 h 774471"/>
                <a:gd name="connsiteX3" fmla="*/ 4013859 w 4013859"/>
                <a:gd name="connsiteY3" fmla="*/ 0 h 7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3859" h="774471">
                  <a:moveTo>
                    <a:pt x="0" y="682832"/>
                  </a:moveTo>
                  <a:cubicBezTo>
                    <a:pt x="503711" y="734786"/>
                    <a:pt x="1007423" y="786741"/>
                    <a:pt x="1484415" y="771897"/>
                  </a:cubicBezTo>
                  <a:cubicBezTo>
                    <a:pt x="1961407" y="757053"/>
                    <a:pt x="2440379" y="722417"/>
                    <a:pt x="2861953" y="593767"/>
                  </a:cubicBezTo>
                  <a:cubicBezTo>
                    <a:pt x="3283527" y="465117"/>
                    <a:pt x="3648693" y="232558"/>
                    <a:pt x="4013859" y="0"/>
                  </a:cubicBezTo>
                </a:path>
              </a:pathLst>
            </a:custGeom>
            <a:noFill/>
            <a:ln w="15875">
              <a:solidFill>
                <a:srgbClr val="B21D0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5EADA259-23B6-BE05-17D0-9C876AA6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986" y="3197989"/>
              <a:ext cx="152494" cy="263256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8403ABF-A5CA-406B-F996-D61282AA5F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5256" y="2556497"/>
              <a:ext cx="161574" cy="64437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36AB86-2BBB-7D0B-78FC-A4BC5F9CAC16}"/>
                </a:ext>
              </a:extLst>
            </p:cNvPr>
            <p:cNvSpPr txBox="1"/>
            <p:nvPr/>
          </p:nvSpPr>
          <p:spPr>
            <a:xfrm>
              <a:off x="7199693" y="3237869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D82036E-2E58-6512-E661-CBD069C0E9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9518" y="2401390"/>
              <a:ext cx="0" cy="7908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弧線 64">
              <a:extLst>
                <a:ext uri="{FF2B5EF4-FFF2-40B4-BE49-F238E27FC236}">
                  <a16:creationId xmlns:a16="http://schemas.microsoft.com/office/drawing/2014/main" id="{AE18947C-C0F1-EF8C-EB1E-698D801AEDF2}"/>
                </a:ext>
              </a:extLst>
            </p:cNvPr>
            <p:cNvSpPr/>
            <p:nvPr/>
          </p:nvSpPr>
          <p:spPr>
            <a:xfrm>
              <a:off x="7195733" y="2705091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1809A97-397C-32F1-151B-F95AA7D63B22}"/>
                </a:ext>
              </a:extLst>
            </p:cNvPr>
            <p:cNvSpPr txBox="1"/>
            <p:nvPr/>
          </p:nvSpPr>
          <p:spPr>
            <a:xfrm>
              <a:off x="7078634" y="23927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1374BFB-66EB-72AD-A62D-0995DE0E993F}"/>
                </a:ext>
              </a:extLst>
            </p:cNvPr>
            <p:cNvSpPr txBox="1"/>
            <p:nvPr/>
          </p:nvSpPr>
          <p:spPr>
            <a:xfrm>
              <a:off x="2905819" y="1772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61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2898540-4FC8-B113-DCFA-5D27499E9FF5}"/>
              </a:ext>
            </a:extLst>
          </p:cNvPr>
          <p:cNvGrpSpPr/>
          <p:nvPr/>
        </p:nvGrpSpPr>
        <p:grpSpPr>
          <a:xfrm>
            <a:off x="2989079" y="1246069"/>
            <a:ext cx="2734617" cy="1647387"/>
            <a:chOff x="2989079" y="1246069"/>
            <a:chExt cx="2734617" cy="1647387"/>
          </a:xfrm>
        </p:grpSpPr>
        <p:sp>
          <p:nvSpPr>
            <p:cNvPr id="5" name="弧線 4">
              <a:extLst>
                <a:ext uri="{FF2B5EF4-FFF2-40B4-BE49-F238E27FC236}">
                  <a16:creationId xmlns:a16="http://schemas.microsoft.com/office/drawing/2014/main" id="{D094438F-E4F3-6A44-F954-4DCD5EE04343}"/>
                </a:ext>
              </a:extLst>
            </p:cNvPr>
            <p:cNvSpPr/>
            <p:nvPr/>
          </p:nvSpPr>
          <p:spPr>
            <a:xfrm rot="10800000">
              <a:off x="3031925" y="1858144"/>
              <a:ext cx="1309441" cy="596393"/>
            </a:xfrm>
            <a:prstGeom prst="arc">
              <a:avLst>
                <a:gd name="adj1" fmla="val 31968"/>
                <a:gd name="adj2" fmla="val 10723580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2642F76-9D05-E4D1-D826-3E42B657A6ED}"/>
                </a:ext>
              </a:extLst>
            </p:cNvPr>
            <p:cNvSpPr/>
            <p:nvPr/>
          </p:nvSpPr>
          <p:spPr>
            <a:xfrm>
              <a:off x="3670300" y="2143125"/>
              <a:ext cx="1606550" cy="485775"/>
            </a:xfrm>
            <a:custGeom>
              <a:avLst/>
              <a:gdLst>
                <a:gd name="connsiteX0" fmla="*/ 0 w 1606550"/>
                <a:gd name="connsiteY0" fmla="*/ 0 h 485775"/>
                <a:gd name="connsiteX1" fmla="*/ 638175 w 1606550"/>
                <a:gd name="connsiteY1" fmla="*/ 485775 h 485775"/>
                <a:gd name="connsiteX2" fmla="*/ 1606550 w 1606550"/>
                <a:gd name="connsiteY2" fmla="*/ 0 h 485775"/>
                <a:gd name="connsiteX3" fmla="*/ 0 w 1606550"/>
                <a:gd name="connsiteY3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550" h="485775">
                  <a:moveTo>
                    <a:pt x="0" y="0"/>
                  </a:moveTo>
                  <a:lnTo>
                    <a:pt x="638175" y="485775"/>
                  </a:lnTo>
                  <a:lnTo>
                    <a:pt x="160655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EA1BDEE-29CB-DA17-5D20-8BF6CF221E3A}"/>
                </a:ext>
              </a:extLst>
            </p:cNvPr>
            <p:cNvCxnSpPr>
              <a:cxnSpLocks/>
            </p:cNvCxnSpPr>
            <p:nvPr/>
          </p:nvCxnSpPr>
          <p:spPr>
            <a:xfrm>
              <a:off x="3665437" y="2138489"/>
              <a:ext cx="335365" cy="25656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E402915-2567-322D-2DCB-3029ABB291D4}"/>
                </a:ext>
              </a:extLst>
            </p:cNvPr>
            <p:cNvCxnSpPr/>
            <p:nvPr/>
          </p:nvCxnSpPr>
          <p:spPr>
            <a:xfrm>
              <a:off x="3665437" y="2144515"/>
              <a:ext cx="1618886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DBB1BB8-905C-61F4-0F8D-589952F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5437" y="1724038"/>
              <a:ext cx="415658" cy="41565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68FBD5B-95FE-AAE8-AADE-673FB60B2458}"/>
                </a:ext>
              </a:extLst>
            </p:cNvPr>
            <p:cNvSpPr/>
            <p:nvPr/>
          </p:nvSpPr>
          <p:spPr>
            <a:xfrm>
              <a:off x="3032366" y="1492927"/>
              <a:ext cx="1313153" cy="13131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7000"/>
              </a:schemeClr>
            </a:solidFill>
            <a:ln w="22225" cmpd="dbl">
              <a:noFill/>
            </a:ln>
            <a:scene3d>
              <a:camera prst="orthographicFront"/>
              <a:lightRig rig="threePt" dir="t"/>
            </a:scene3d>
            <a:sp3d prstMaterial="matte">
              <a:bevelT w="635000" h="635000"/>
              <a:bevelB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921B772-F159-396A-9408-A0733B5B7E3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095" y="1721628"/>
              <a:ext cx="1203228" cy="41806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1A02CCF3-8A87-40E4-E366-F545289665A3}"/>
                </a:ext>
              </a:extLst>
            </p:cNvPr>
            <p:cNvSpPr txBox="1"/>
            <p:nvPr/>
          </p:nvSpPr>
          <p:spPr>
            <a:xfrm>
              <a:off x="3429450" y="2010793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S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A1303E1-BD84-A53C-BAAA-C3CC2E240B1D}"/>
                </a:ext>
              </a:extLst>
            </p:cNvPr>
            <p:cNvSpPr txBox="1"/>
            <p:nvPr/>
          </p:nvSpPr>
          <p:spPr>
            <a:xfrm>
              <a:off x="5289562" y="200273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E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76B1411-95FB-3C86-D796-CABE8444B094}"/>
                </a:ext>
              </a:extLst>
            </p:cNvPr>
            <p:cNvSpPr txBox="1"/>
            <p:nvPr/>
          </p:nvSpPr>
          <p:spPr>
            <a:xfrm>
              <a:off x="3871718" y="153194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B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A4249A2D-03C5-62B8-6794-39E139362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5410" y="1458898"/>
              <a:ext cx="260321" cy="26032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A05488BB-2D1E-AADD-24BD-5488142C9D71}"/>
                </a:ext>
              </a:extLst>
            </p:cNvPr>
            <p:cNvSpPr txBox="1"/>
            <p:nvPr/>
          </p:nvSpPr>
          <p:spPr>
            <a:xfrm>
              <a:off x="4172543" y="2631846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G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1AC1C2F-83C5-8BA1-D6D4-2B1269BC7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852" y="2138489"/>
              <a:ext cx="973471" cy="49375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50BA50B2-0FBA-E570-2B26-A1BDA85FB2E2}"/>
                </a:ext>
              </a:extLst>
            </p:cNvPr>
            <p:cNvSpPr txBox="1"/>
            <p:nvPr/>
          </p:nvSpPr>
          <p:spPr>
            <a:xfrm>
              <a:off x="3614456" y="1738708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05F119E0-9484-E171-0A0E-811B69A342E5}"/>
                </a:ext>
              </a:extLst>
            </p:cNvPr>
            <p:cNvSpPr txBox="1"/>
            <p:nvPr/>
          </p:nvSpPr>
          <p:spPr>
            <a:xfrm>
              <a:off x="4584837" y="16780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F161B79A-D364-4900-4A29-F04DA04DF6F1}"/>
                </a:ext>
              </a:extLst>
            </p:cNvPr>
            <p:cNvSpPr txBox="1"/>
            <p:nvPr/>
          </p:nvSpPr>
          <p:spPr>
            <a:xfrm>
              <a:off x="4644340" y="2407246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e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20187045-4D74-3E56-0D86-21E46FB1096B}"/>
                </a:ext>
              </a:extLst>
            </p:cNvPr>
            <p:cNvSpPr txBox="1"/>
            <p:nvPr/>
          </p:nvSpPr>
          <p:spPr>
            <a:xfrm>
              <a:off x="4273771" y="2145280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100" name="弧線 99">
              <a:extLst>
                <a:ext uri="{FF2B5EF4-FFF2-40B4-BE49-F238E27FC236}">
                  <a16:creationId xmlns:a16="http://schemas.microsoft.com/office/drawing/2014/main" id="{1358FB10-1C47-EBD0-AAD0-F23FD47B6E60}"/>
                </a:ext>
              </a:extLst>
            </p:cNvPr>
            <p:cNvSpPr/>
            <p:nvPr/>
          </p:nvSpPr>
          <p:spPr>
            <a:xfrm rot="11786796">
              <a:off x="4991528" y="2092749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60D15FF9-EEA2-0DB3-7BF7-51796142D442}"/>
                </a:ext>
              </a:extLst>
            </p:cNvPr>
            <p:cNvSpPr txBox="1"/>
            <p:nvPr/>
          </p:nvSpPr>
          <p:spPr>
            <a:xfrm>
              <a:off x="4730797" y="21181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latin typeface="Minion Pro" panose="02040503050201020203" pitchFamily="18" charset="0"/>
                </a:rPr>
                <a:t>β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sp>
          <p:nvSpPr>
            <p:cNvPr id="106" name="弧線 105">
              <a:extLst>
                <a:ext uri="{FF2B5EF4-FFF2-40B4-BE49-F238E27FC236}">
                  <a16:creationId xmlns:a16="http://schemas.microsoft.com/office/drawing/2014/main" id="{1BA77127-6097-F40D-43B2-9514FB038DAE}"/>
                </a:ext>
              </a:extLst>
            </p:cNvPr>
            <p:cNvSpPr/>
            <p:nvPr/>
          </p:nvSpPr>
          <p:spPr>
            <a:xfrm rot="1698256">
              <a:off x="4033674" y="1636311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E8B69E73-528D-ABD7-EF22-0126E4CA423C}"/>
                </a:ext>
              </a:extLst>
            </p:cNvPr>
            <p:cNvSpPr txBox="1"/>
            <p:nvPr/>
          </p:nvSpPr>
          <p:spPr>
            <a:xfrm>
              <a:off x="4173768" y="1514983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latin typeface="Minion Pro" panose="02040503050201020203" pitchFamily="18" charset="0"/>
                </a:rPr>
                <a:t>ψ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108" name="弧線 107">
              <a:extLst>
                <a:ext uri="{FF2B5EF4-FFF2-40B4-BE49-F238E27FC236}">
                  <a16:creationId xmlns:a16="http://schemas.microsoft.com/office/drawing/2014/main" id="{78CD975D-D72D-4A97-0E16-247DCE9E9E21}"/>
                </a:ext>
              </a:extLst>
            </p:cNvPr>
            <p:cNvSpPr/>
            <p:nvPr/>
          </p:nvSpPr>
          <p:spPr>
            <a:xfrm rot="13645259">
              <a:off x="4905359" y="2006467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2D33077E-088A-1D41-470E-D0239ED9466E}"/>
                </a:ext>
              </a:extLst>
            </p:cNvPr>
            <p:cNvSpPr txBox="1"/>
            <p:nvPr/>
          </p:nvSpPr>
          <p:spPr>
            <a:xfrm>
              <a:off x="4612335" y="1936825"/>
              <a:ext cx="245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latin typeface="Minion Pro" panose="02040503050201020203" pitchFamily="18" charset="0"/>
                </a:rPr>
                <a:t>θ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F83DD6C0-BFD4-CFF9-2923-A8CD7DEE5908}"/>
                </a:ext>
              </a:extLst>
            </p:cNvPr>
            <p:cNvGrpSpPr/>
            <p:nvPr/>
          </p:nvGrpSpPr>
          <p:grpSpPr>
            <a:xfrm>
              <a:off x="5029527" y="1267825"/>
              <a:ext cx="694169" cy="520692"/>
              <a:chOff x="5653773" y="1912316"/>
              <a:chExt cx="893949" cy="684444"/>
            </a:xfrm>
          </p:grpSpPr>
          <p:sp>
            <p:nvSpPr>
              <p:cNvPr id="134" name="手繪多邊形 133">
                <a:extLst>
                  <a:ext uri="{FF2B5EF4-FFF2-40B4-BE49-F238E27FC236}">
                    <a16:creationId xmlns:a16="http://schemas.microsoft.com/office/drawing/2014/main" id="{99DFD15B-9DA3-9E0D-AE17-F0C247082175}"/>
                  </a:ext>
                </a:extLst>
              </p:cNvPr>
              <p:cNvSpPr/>
              <p:nvPr/>
            </p:nvSpPr>
            <p:spPr>
              <a:xfrm>
                <a:off x="5730342" y="2179443"/>
                <a:ext cx="817380" cy="343885"/>
              </a:xfrm>
              <a:custGeom>
                <a:avLst/>
                <a:gdLst>
                  <a:gd name="connsiteX0" fmla="*/ 0 w 709332"/>
                  <a:gd name="connsiteY0" fmla="*/ 84044 h 346262"/>
                  <a:gd name="connsiteX1" fmla="*/ 457200 w 709332"/>
                  <a:gd name="connsiteY1" fmla="*/ 0 h 346262"/>
                  <a:gd name="connsiteX2" fmla="*/ 709332 w 709332"/>
                  <a:gd name="connsiteY2" fmla="*/ 346262 h 346262"/>
                  <a:gd name="connsiteX3" fmla="*/ 0 w 709332"/>
                  <a:gd name="connsiteY3" fmla="*/ 84044 h 34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9332" h="346262">
                    <a:moveTo>
                      <a:pt x="0" y="84044"/>
                    </a:moveTo>
                    <a:lnTo>
                      <a:pt x="457200" y="0"/>
                    </a:lnTo>
                    <a:lnTo>
                      <a:pt x="709332" y="346262"/>
                    </a:lnTo>
                    <a:lnTo>
                      <a:pt x="0" y="84044"/>
                    </a:lnTo>
                    <a:close/>
                  </a:path>
                </a:pathLst>
              </a:custGeom>
              <a:gradFill flip="none" rotWithShape="1">
                <a:gsLst>
                  <a:gs pos="47000">
                    <a:schemeClr val="accent1">
                      <a:lumMod val="5000"/>
                      <a:lumOff val="95000"/>
                      <a:alpha val="0"/>
                    </a:schemeClr>
                  </a:gs>
                  <a:gs pos="80000">
                    <a:schemeClr val="accent1">
                      <a:lumMod val="60000"/>
                      <a:lumOff val="40000"/>
                    </a:schemeClr>
                  </a:gs>
                </a:gsLst>
                <a:lin ang="17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7" name="直線箭頭接點 116">
                <a:extLst>
                  <a:ext uri="{FF2B5EF4-FFF2-40B4-BE49-F238E27FC236}">
                    <a16:creationId xmlns:a16="http://schemas.microsoft.com/office/drawing/2014/main" id="{BFD7055D-744C-4A44-047C-472576A20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55" y="1912316"/>
                <a:ext cx="0" cy="259531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箭頭接點 126">
                <a:extLst>
                  <a:ext uri="{FF2B5EF4-FFF2-40B4-BE49-F238E27FC236}">
                    <a16:creationId xmlns:a16="http://schemas.microsoft.com/office/drawing/2014/main" id="{EF6A0035-BD9C-99B9-7FCB-8E175ED64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3773" y="2171846"/>
                <a:ext cx="608482" cy="123799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箭頭接點 130">
                <a:extLst>
                  <a:ext uri="{FF2B5EF4-FFF2-40B4-BE49-F238E27FC236}">
                    <a16:creationId xmlns:a16="http://schemas.microsoft.com/office/drawing/2014/main" id="{9C127A46-3FD8-070C-B894-52F6C88C2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254" y="2171846"/>
                <a:ext cx="232981" cy="316903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三角形 134">
                <a:extLst>
                  <a:ext uri="{FF2B5EF4-FFF2-40B4-BE49-F238E27FC236}">
                    <a16:creationId xmlns:a16="http://schemas.microsoft.com/office/drawing/2014/main" id="{F7073272-29B2-D13F-6639-8138EBD16863}"/>
                  </a:ext>
                </a:extLst>
              </p:cNvPr>
              <p:cNvSpPr/>
              <p:nvPr/>
            </p:nvSpPr>
            <p:spPr>
              <a:xfrm rot="20926138" flipV="1">
                <a:off x="5899153" y="2287082"/>
                <a:ext cx="352832" cy="143073"/>
              </a:xfrm>
              <a:prstGeom prst="triangle">
                <a:avLst>
                  <a:gd name="adj" fmla="val 34058"/>
                </a:avLst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5748195D-806D-0CCE-E3E8-D1D337D5CD7D}"/>
                  </a:ext>
                </a:extLst>
              </p:cNvPr>
              <p:cNvSpPr txBox="1"/>
              <p:nvPr/>
            </p:nvSpPr>
            <p:spPr>
              <a:xfrm>
                <a:off x="5677393" y="2230420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S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2D1188B9-E5B6-3B0A-D430-5133589F7D5B}"/>
                  </a:ext>
                </a:extLst>
              </p:cNvPr>
              <p:cNvSpPr txBox="1"/>
              <p:nvPr/>
            </p:nvSpPr>
            <p:spPr>
              <a:xfrm>
                <a:off x="5908428" y="2412094"/>
                <a:ext cx="23436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G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F838D36C-2754-082A-710D-4C0731833E21}"/>
                  </a:ext>
                </a:extLst>
              </p:cNvPr>
              <p:cNvSpPr txBox="1"/>
              <p:nvPr/>
            </p:nvSpPr>
            <p:spPr>
              <a:xfrm>
                <a:off x="6129783" y="223046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E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</p:grp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6064DAD2-76EA-1D13-901E-2C7C331D297D}"/>
                </a:ext>
              </a:extLst>
            </p:cNvPr>
            <p:cNvSpPr txBox="1"/>
            <p:nvPr/>
          </p:nvSpPr>
          <p:spPr>
            <a:xfrm>
              <a:off x="2989079" y="1246069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SN</a:t>
              </a:r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ν</a:t>
              </a:r>
              <a:r>
                <a:rPr kumimoji="1" lang="en-US" altLang="zh-TW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 sphere</a:t>
              </a:r>
              <a:endParaRPr kumimoji="1"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3795BD78-F8D9-1A06-8AB4-B6F4E1EF6FFC}"/>
                </a:ext>
              </a:extLst>
            </p:cNvPr>
            <p:cNvSpPr txBox="1"/>
            <p:nvPr/>
          </p:nvSpPr>
          <p:spPr>
            <a:xfrm>
              <a:off x="3954290" y="1891233"/>
              <a:ext cx="2359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D54E4637-171B-F4FC-8CF4-381D53C890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1095" y="1724847"/>
              <a:ext cx="229757" cy="90740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5F615C6-00BF-9607-C94C-371FC9D9EE29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999307" y="2391892"/>
              <a:ext cx="311255" cy="23995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弧線 3">
              <a:extLst>
                <a:ext uri="{FF2B5EF4-FFF2-40B4-BE49-F238E27FC236}">
                  <a16:creationId xmlns:a16="http://schemas.microsoft.com/office/drawing/2014/main" id="{12297610-C9B6-36AD-18A8-CED232B255E5}"/>
                </a:ext>
              </a:extLst>
            </p:cNvPr>
            <p:cNvSpPr/>
            <p:nvPr/>
          </p:nvSpPr>
          <p:spPr>
            <a:xfrm>
              <a:off x="3032902" y="1835657"/>
              <a:ext cx="1309441" cy="596393"/>
            </a:xfrm>
            <a:prstGeom prst="arc">
              <a:avLst>
                <a:gd name="adj1" fmla="val 31968"/>
                <a:gd name="adj2" fmla="val 10723580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4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D73446-30DA-8215-BC57-D90BE5C515F8}"/>
              </a:ext>
            </a:extLst>
          </p:cNvPr>
          <p:cNvGrpSpPr/>
          <p:nvPr/>
        </p:nvGrpSpPr>
        <p:grpSpPr>
          <a:xfrm>
            <a:off x="3928364" y="1763776"/>
            <a:ext cx="4492755" cy="3464090"/>
            <a:chOff x="3928364" y="1763776"/>
            <a:chExt cx="4492755" cy="34640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0BAA69-F357-B1E2-DEBF-475E8D9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43"/>
                      </a14:imgEffect>
                      <a14:imgEffect>
                        <a14:brightnessContrast contrast="-1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928364" y="1763776"/>
              <a:ext cx="3743452" cy="3464090"/>
            </a:xfrm>
            <a:prstGeom prst="rect">
              <a:avLst/>
            </a:prstGeom>
            <a:noFill/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8BDE433-CBF4-F9D3-3CF5-C24ECC8CC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22" y="3504965"/>
              <a:ext cx="15367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60821D7-AB02-774C-5AF9-6B1A7DECB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44" y="3504965"/>
              <a:ext cx="2097278" cy="9479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403CA78-539F-1C10-73EC-A9CED63B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15256" y="3980453"/>
              <a:ext cx="944880" cy="944880"/>
            </a:xfrm>
            <a:prstGeom prst="rect">
              <a:avLst/>
            </a:prstGeom>
            <a:noFill/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5FE068-3B94-378C-C4ED-627802D1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7336790" y="3322085"/>
              <a:ext cx="371602" cy="347472"/>
            </a:xfrm>
            <a:prstGeom prst="rect">
              <a:avLst/>
            </a:prstGeom>
            <a:noFill/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A9F083-873D-C276-9E82-EACB365D543E}"/>
                </a:ext>
              </a:extLst>
            </p:cNvPr>
            <p:cNvSpPr txBox="1"/>
            <p:nvPr/>
          </p:nvSpPr>
          <p:spPr>
            <a:xfrm>
              <a:off x="5546371" y="3059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GC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91C4F9-EC21-9FB7-557B-53AAB7E6EA18}"/>
                </a:ext>
              </a:extLst>
            </p:cNvPr>
            <p:cNvSpPr txBox="1"/>
            <p:nvPr/>
          </p:nvSpPr>
          <p:spPr>
            <a:xfrm>
              <a:off x="4408306" y="43782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SN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92D2D4-DF96-DBFB-3E3E-CF7BDE3BFC10}"/>
                </a:ext>
              </a:extLst>
            </p:cNvPr>
            <p:cNvSpPr txBox="1"/>
            <p:nvPr/>
          </p:nvSpPr>
          <p:spPr>
            <a:xfrm>
              <a:off x="6480854" y="31264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8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FE2EFA5-21DD-48C1-A731-4D691A97BB9E}"/>
                </a:ext>
              </a:extLst>
            </p:cNvPr>
            <p:cNvSpPr txBox="1"/>
            <p:nvPr/>
          </p:nvSpPr>
          <p:spPr>
            <a:xfrm>
              <a:off x="6211824" y="400891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B9B9EF9-FB7B-A1E8-495B-8D385347EF07}"/>
                </a:ext>
              </a:extLst>
            </p:cNvPr>
            <p:cNvSpPr txBox="1"/>
            <p:nvPr/>
          </p:nvSpPr>
          <p:spPr>
            <a:xfrm>
              <a:off x="6379452" y="349873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l-GR" altLang="zh-TW" i="1" dirty="0">
                  <a:latin typeface="Minion Pro" panose="02040503050201020203" pitchFamily="18" charset="0"/>
                </a:rPr>
                <a:t>β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6" name="弧線 35">
              <a:extLst>
                <a:ext uri="{FF2B5EF4-FFF2-40B4-BE49-F238E27FC236}">
                  <a16:creationId xmlns:a16="http://schemas.microsoft.com/office/drawing/2014/main" id="{A458D27F-7AB6-26DE-D75D-25585DDC98A9}"/>
                </a:ext>
              </a:extLst>
            </p:cNvPr>
            <p:cNvSpPr/>
            <p:nvPr/>
          </p:nvSpPr>
          <p:spPr>
            <a:xfrm rot="10800000">
              <a:off x="6737399" y="3353034"/>
              <a:ext cx="430784" cy="459433"/>
            </a:xfrm>
            <a:prstGeom prst="arc">
              <a:avLst>
                <a:gd name="adj1" fmla="val 18830692"/>
                <a:gd name="adj2" fmla="val 10970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CA1558F-5BCF-CD55-550B-D32C43DA1B09}"/>
                </a:ext>
              </a:extLst>
            </p:cNvPr>
            <p:cNvSpPr txBox="1"/>
            <p:nvPr/>
          </p:nvSpPr>
          <p:spPr>
            <a:xfrm>
              <a:off x="7731507" y="33261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Earth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277</Words>
  <Application>Microsoft Macintosh PowerPoint</Application>
  <PresentationFormat>Widescreen</PresentationFormat>
  <Paragraphs>161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Microsoft Office User</cp:lastModifiedBy>
  <cp:revision>18</cp:revision>
  <cp:lastPrinted>2023-03-13T03:39:27Z</cp:lastPrinted>
  <dcterms:created xsi:type="dcterms:W3CDTF">2022-12-20T11:52:04Z</dcterms:created>
  <dcterms:modified xsi:type="dcterms:W3CDTF">2023-08-28T08:07:25Z</dcterms:modified>
</cp:coreProperties>
</file>