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008F00"/>
    <a:srgbClr val="B21D09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0"/>
    <p:restoredTop sz="94668"/>
  </p:normalViewPr>
  <p:slideViewPr>
    <p:cSldViewPr snapToGrid="0" snapToObjects="1">
      <p:cViewPr>
        <p:scale>
          <a:sx n="201" d="100"/>
          <a:sy n="201" d="100"/>
        </p:scale>
        <p:origin x="-19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CCA32-0671-5D33-69B5-0552E3ACC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71984A-5A53-AE9D-7BD2-90FED0233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876536-1423-C6FA-82B5-4D90511B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8FA6BD-C2B3-3A7C-0B46-D9128653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BE703C-7958-B853-0742-6684CCCA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619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09012-B463-BB73-EAA8-611FE32A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DEEB1E-2110-DE0E-D48C-7C7F394FC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4667A6-12BE-EDFA-4745-6A4F75FB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EC1354-5E59-4C4C-9492-751C6B41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C1D90C-70D4-56FA-9629-14DB516F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187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1317F43-8CD5-2A62-07BE-39DFA0D0A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5CEB39-7A94-D37A-A0FC-2A2E392CF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BE3877-1A12-9807-FD82-1A87E018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2A2D62-C50D-E356-DBF3-DF9ECBB1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1ED24B-56C5-86B3-66CB-5363EA90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649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3AEF9-B682-ADF6-2214-B5326B1F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C0235B-B13A-B982-92B9-9285DB5A0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03418E-47C6-FD41-5A09-0BF99273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087AC6-BFCF-AE3C-FCB4-65EC9686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19F721-A851-BFBA-AB8F-E40CC1F8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261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CACCAE-6484-7694-76D8-E0EFBC04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B98774-D880-ECAD-3EFB-984AE6FB2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0D1871-C37B-3867-4A9B-747A719D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D3BE17-D5CB-EF90-F8BD-92D83BE4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730B14-215A-0593-C6BE-D5A86ECC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324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78828-42A6-4D1E-1B21-FFEAE1D3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900DB2-F16A-7221-80C0-D9343924C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32BB27-438E-90A0-B75A-BE1B24AE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307758-1564-29A2-BDC9-BBC0F218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23F389-561F-BA2F-6F24-A18BD1A8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A8ED31-935E-783A-2752-9EE553F3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545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84B25-4501-B243-5C0D-4907CAC8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D3150D-7B8E-A9C7-A905-A9EDA8165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055BF0-2597-8115-8D6C-44CF8265B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F351293-5FFF-D9A4-2133-88B27E881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B1B112-0F5F-81DF-F2B2-56C851D90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55C822A-C1D1-818B-99DB-8160AE8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7DD0C0-0645-407E-F68A-990D229A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7E6FF65-4BB9-EC5F-C4F2-0797959A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51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AC427-988D-E075-8A31-704F7D6C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03D8A3-327E-A8ED-F36E-CF97E3FB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E4AC8C-FDA1-8A61-E420-44966E50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E443F6-34D5-56A8-2AA0-3F573A3E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758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49312A-96CF-0A5C-17E9-3F246C53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EF3D707-D768-3CDE-B58D-05AB845A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0C3C5E-3975-7B68-DA17-56F09B08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27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14D73-138F-C3DD-6ED3-9D1A81EE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89CAF4-1E07-255A-8025-FC83930A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AAAC5E-DD14-972C-78CA-59BEE4215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69777A-2662-7D91-F4CA-3AEDC022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F4F494-A4B2-E734-2C3C-F6EA9E25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8221E8-FF41-084F-7BF4-2971F80C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777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D1438-CFC5-4A5D-6C48-A9234C3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E1E5CA-C188-0A65-EDDC-87FED3E7E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2593E3-5849-6DD4-0006-0F79DF74D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278771-2544-61C5-019E-D05682CE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6EFEBA-366E-2FA5-F640-45535894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AABE91-766E-F09B-1151-139F3A00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25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CFE000-7A26-22AC-C72F-38FC50C6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4152A1-F7E7-7CDE-D102-3FB7C0490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80465B-CD19-41A6-6245-5C196825D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79096-680F-844B-B1F1-7BBB7D6E1857}" type="datetimeFigureOut">
              <a:rPr kumimoji="1" lang="zh-TW" altLang="en-US" smtClean="0"/>
              <a:t>2022/12/26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887924-A663-A58A-CF76-8A0771921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568115-C205-8E01-B99F-3B864B4FE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052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圖片 109">
            <a:extLst>
              <a:ext uri="{FF2B5EF4-FFF2-40B4-BE49-F238E27FC236}">
                <a16:creationId xmlns:a16="http://schemas.microsoft.com/office/drawing/2014/main" id="{9C0D87C7-145F-6C05-9502-4AFDF7071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92" y="2623982"/>
            <a:ext cx="2933700" cy="228600"/>
          </a:xfrm>
          <a:prstGeom prst="rect">
            <a:avLst/>
          </a:prstGeom>
        </p:spPr>
      </p:pic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996ABD7A-B62B-6475-8CC6-38DE61B1722E}"/>
              </a:ext>
            </a:extLst>
          </p:cNvPr>
          <p:cNvSpPr txBox="1"/>
          <p:nvPr/>
        </p:nvSpPr>
        <p:spPr>
          <a:xfrm>
            <a:off x="66507" y="4371564"/>
            <a:ext cx="5710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In the limit of SN at GC (</a:t>
            </a:r>
            <a:r>
              <a:rPr kumimoji="1" lang="en-US" altLang="zh-TW" sz="1400" dirty="0">
                <a:latin typeface="Myriad Pro" panose="020B0503030403020204" pitchFamily="34" charset="0"/>
              </a:rPr>
              <a:t>S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</a:t>
            </a:r>
            <a:r>
              <a:rPr kumimoji="1" lang="en-US" altLang="zh-TW" sz="1400" dirty="0">
                <a:latin typeface="Myriad Pro" panose="020B0503030403020204" pitchFamily="34" charset="0"/>
              </a:rPr>
              <a:t>G</a:t>
            </a:r>
            <a:r>
              <a:rPr kumimoji="1" lang="en-US" altLang="zh-TW" sz="1400" dirty="0">
                <a:latin typeface="Minion Pro" panose="02040503050306020203" pitchFamily="18" charset="0"/>
              </a:rPr>
              <a:t>), we have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β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0 and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R</a:t>
            </a:r>
            <a:r>
              <a:rPr kumimoji="1" lang="en-US" altLang="zh-TW" sz="1400" baseline="-25000" dirty="0">
                <a:latin typeface="Minion Pro" panose="02040503050306020203" pitchFamily="18" charset="0"/>
              </a:rPr>
              <a:t>⋆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R</a:t>
            </a:r>
            <a:r>
              <a:rPr kumimoji="1" lang="en-US" altLang="zh-TW" sz="1400" baseline="-25000" dirty="0">
                <a:latin typeface="Minion Pro" panose="02040503050306020203" pitchFamily="18" charset="0"/>
              </a:rPr>
              <a:t>⊕</a:t>
            </a:r>
            <a:r>
              <a:rPr kumimoji="1" lang="en-US" altLang="zh-TW" sz="1400" dirty="0">
                <a:latin typeface="Minion Pro" panose="02040503050306020203" pitchFamily="18" charset="0"/>
              </a:rPr>
              <a:t>. Thus we recover</a:t>
            </a:r>
            <a:endParaRPr kumimoji="1" lang="zh-TW" altLang="en-US" sz="1400" dirty="0">
              <a:latin typeface="Minion Pro" panose="02040503050306020203" pitchFamily="18" charset="0"/>
            </a:endParaRPr>
          </a:p>
        </p:txBody>
      </p:sp>
      <p:pic>
        <p:nvPicPr>
          <p:cNvPr id="131" name="圖片 130">
            <a:extLst>
              <a:ext uri="{FF2B5EF4-FFF2-40B4-BE49-F238E27FC236}">
                <a16:creationId xmlns:a16="http://schemas.microsoft.com/office/drawing/2014/main" id="{885FD3BA-AAD1-1089-4AD9-2E253E7EF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2" y="4751140"/>
            <a:ext cx="1257300" cy="177800"/>
          </a:xfrm>
          <a:prstGeom prst="rect">
            <a:avLst/>
          </a:prstGeom>
        </p:spPr>
      </p:pic>
      <p:pic>
        <p:nvPicPr>
          <p:cNvPr id="134" name="圖片 133">
            <a:extLst>
              <a:ext uri="{FF2B5EF4-FFF2-40B4-BE49-F238E27FC236}">
                <a16:creationId xmlns:a16="http://schemas.microsoft.com/office/drawing/2014/main" id="{4E17DEA9-399F-6716-0B66-374A66824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19" y="5004149"/>
            <a:ext cx="3263900" cy="736600"/>
          </a:xfrm>
          <a:prstGeom prst="rect">
            <a:avLst/>
          </a:prstGeom>
        </p:spPr>
      </p:pic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139E9607-DB0E-D22A-C0F1-AFD25BBD644E}"/>
              </a:ext>
            </a:extLst>
          </p:cNvPr>
          <p:cNvGrpSpPr/>
          <p:nvPr/>
        </p:nvGrpSpPr>
        <p:grpSpPr>
          <a:xfrm>
            <a:off x="6010286" y="1878305"/>
            <a:ext cx="1741199" cy="1612238"/>
            <a:chOff x="5608185" y="2328671"/>
            <a:chExt cx="1741199" cy="1612238"/>
          </a:xfrm>
        </p:grpSpPr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4054C3DE-8D85-9513-C0B8-B19A4C06499C}"/>
                </a:ext>
              </a:extLst>
            </p:cNvPr>
            <p:cNvCxnSpPr>
              <a:cxnSpLocks/>
            </p:cNvCxnSpPr>
            <p:nvPr/>
          </p:nvCxnSpPr>
          <p:spPr>
            <a:xfrm>
              <a:off x="6686861" y="2328671"/>
              <a:ext cx="185" cy="914355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箭頭接點 93">
              <a:extLst>
                <a:ext uri="{FF2B5EF4-FFF2-40B4-BE49-F238E27FC236}">
                  <a16:creationId xmlns:a16="http://schemas.microsoft.com/office/drawing/2014/main" id="{06FCE9AA-6400-045D-F644-CBEDC6F6C0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1136" y="3233776"/>
              <a:ext cx="548967" cy="525102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箭頭接點 94">
              <a:extLst>
                <a:ext uri="{FF2B5EF4-FFF2-40B4-BE49-F238E27FC236}">
                  <a16:creationId xmlns:a16="http://schemas.microsoft.com/office/drawing/2014/main" id="{43FA0876-4C7D-B696-3D75-00B4DCCF9FB6}"/>
                </a:ext>
              </a:extLst>
            </p:cNvPr>
            <p:cNvCxnSpPr>
              <a:cxnSpLocks/>
            </p:cNvCxnSpPr>
            <p:nvPr/>
          </p:nvCxnSpPr>
          <p:spPr>
            <a:xfrm>
              <a:off x="5608185" y="3760326"/>
              <a:ext cx="532951" cy="0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2E2E3F56-AEDA-B6D3-B893-C818C62516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2890" y="2328671"/>
              <a:ext cx="1074368" cy="1430261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8A8BDD30-D762-0187-40DA-D09C50007F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6665" y="3233776"/>
              <a:ext cx="1073438" cy="525157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23354E05-A503-7B5B-F86E-1D4849587ECC}"/>
                </a:ext>
              </a:extLst>
            </p:cNvPr>
            <p:cNvSpPr txBox="1"/>
            <p:nvPr/>
          </p:nvSpPr>
          <p:spPr>
            <a:xfrm>
              <a:off x="5912685" y="2788350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r′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D30DADE6-B42E-39DF-B14F-609696199356}"/>
                </a:ext>
              </a:extLst>
            </p:cNvPr>
            <p:cNvSpPr txBox="1"/>
            <p:nvPr/>
          </p:nvSpPr>
          <p:spPr>
            <a:xfrm>
              <a:off x="6698642" y="2662891"/>
              <a:ext cx="5212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h</a:t>
              </a:r>
              <a:r>
                <a:rPr kumimoji="1" lang="en-US" altLang="zh-TW" sz="11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cos</a:t>
              </a:r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φ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19" name="直線箭頭接點 118">
              <a:extLst>
                <a:ext uri="{FF2B5EF4-FFF2-40B4-BE49-F238E27FC236}">
                  <a16:creationId xmlns:a16="http://schemas.microsoft.com/office/drawing/2014/main" id="{6FB24D57-8BF9-A91E-18C5-D0ECE8AC85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8001" y="3689061"/>
              <a:ext cx="62567" cy="72815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箭頭接點 119">
              <a:extLst>
                <a:ext uri="{FF2B5EF4-FFF2-40B4-BE49-F238E27FC236}">
                  <a16:creationId xmlns:a16="http://schemas.microsoft.com/office/drawing/2014/main" id="{59C32702-A08B-7C0F-C1FC-A613973F0F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7143" y="3692486"/>
              <a:ext cx="100789" cy="0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2" name="圖片 121">
              <a:extLst>
                <a:ext uri="{FF2B5EF4-FFF2-40B4-BE49-F238E27FC236}">
                  <a16:creationId xmlns:a16="http://schemas.microsoft.com/office/drawing/2014/main" id="{3EC32D69-97C7-E175-D570-8999D3E83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3084" y="3508783"/>
              <a:ext cx="876300" cy="139700"/>
            </a:xfrm>
            <a:prstGeom prst="rect">
              <a:avLst/>
            </a:prstGeom>
          </p:spPr>
        </p:pic>
        <p:pic>
          <p:nvPicPr>
            <p:cNvPr id="126" name="圖片 125">
              <a:extLst>
                <a:ext uri="{FF2B5EF4-FFF2-40B4-BE49-F238E27FC236}">
                  <a16:creationId xmlns:a16="http://schemas.microsoft.com/office/drawing/2014/main" id="{030539DB-D83A-9E6A-6C88-0FDA30508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20474" y="3826609"/>
              <a:ext cx="342900" cy="114300"/>
            </a:xfrm>
            <a:prstGeom prst="rect">
              <a:avLst/>
            </a:prstGeom>
          </p:spPr>
        </p:pic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DD0E95D9-5ABF-AEC8-AC61-7F1E050C679A}"/>
                </a:ext>
              </a:extLst>
            </p:cNvPr>
            <p:cNvSpPr txBox="1"/>
            <p:nvPr/>
          </p:nvSpPr>
          <p:spPr>
            <a:xfrm>
              <a:off x="6109071" y="3210817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a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95EFDC5D-29C6-B8D4-971B-BF1025E6F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8279" y="3142438"/>
              <a:ext cx="95599" cy="46770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E947950F-F33C-B9BA-273E-97F2ECB204C4}"/>
                </a:ext>
              </a:extLst>
            </p:cNvPr>
            <p:cNvCxnSpPr>
              <a:cxnSpLocks/>
            </p:cNvCxnSpPr>
            <p:nvPr/>
          </p:nvCxnSpPr>
          <p:spPr>
            <a:xfrm>
              <a:off x="6599226" y="3187687"/>
              <a:ext cx="0" cy="87664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0" name="圖片 139">
            <a:extLst>
              <a:ext uri="{FF2B5EF4-FFF2-40B4-BE49-F238E27FC236}">
                <a16:creationId xmlns:a16="http://schemas.microsoft.com/office/drawing/2014/main" id="{D2E68561-5D3F-6AB6-6726-7CEA5BD0A5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0738" y="2046480"/>
            <a:ext cx="3467100" cy="495300"/>
          </a:xfrm>
          <a:prstGeom prst="rect">
            <a:avLst/>
          </a:prstGeom>
        </p:spPr>
      </p:pic>
      <p:grpSp>
        <p:nvGrpSpPr>
          <p:cNvPr id="200" name="群組 199">
            <a:extLst>
              <a:ext uri="{FF2B5EF4-FFF2-40B4-BE49-F238E27FC236}">
                <a16:creationId xmlns:a16="http://schemas.microsoft.com/office/drawing/2014/main" id="{EE271D25-D86F-D862-55E6-C74573B1F724}"/>
              </a:ext>
            </a:extLst>
          </p:cNvPr>
          <p:cNvGrpSpPr/>
          <p:nvPr/>
        </p:nvGrpSpPr>
        <p:grpSpPr>
          <a:xfrm>
            <a:off x="3643624" y="107251"/>
            <a:ext cx="2979022" cy="1120090"/>
            <a:chOff x="3849914" y="309260"/>
            <a:chExt cx="2979022" cy="1120090"/>
          </a:xfrm>
        </p:grpSpPr>
        <p:sp>
          <p:nvSpPr>
            <p:cNvPr id="58" name="三角形 57">
              <a:extLst>
                <a:ext uri="{FF2B5EF4-FFF2-40B4-BE49-F238E27FC236}">
                  <a16:creationId xmlns:a16="http://schemas.microsoft.com/office/drawing/2014/main" id="{9781865B-ACEA-E4F8-1091-7BFFE3C0C950}"/>
                </a:ext>
              </a:extLst>
            </p:cNvPr>
            <p:cNvSpPr/>
            <p:nvPr/>
          </p:nvSpPr>
          <p:spPr>
            <a:xfrm>
              <a:off x="3849914" y="590099"/>
              <a:ext cx="1241799" cy="618826"/>
            </a:xfrm>
            <a:prstGeom prst="triangle">
              <a:avLst>
                <a:gd name="adj" fmla="val 37000"/>
              </a:avLst>
            </a:prstGeom>
            <a:solidFill>
              <a:schemeClr val="accent1">
                <a:alpha val="32653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0" name="三角形 59">
              <a:extLst>
                <a:ext uri="{FF2B5EF4-FFF2-40B4-BE49-F238E27FC236}">
                  <a16:creationId xmlns:a16="http://schemas.microsoft.com/office/drawing/2014/main" id="{7A433616-62F2-C9A9-DB6C-C2FA0C595EBB}"/>
                </a:ext>
              </a:extLst>
            </p:cNvPr>
            <p:cNvSpPr/>
            <p:nvPr/>
          </p:nvSpPr>
          <p:spPr>
            <a:xfrm>
              <a:off x="5587137" y="590099"/>
              <a:ext cx="1241799" cy="618826"/>
            </a:xfrm>
            <a:prstGeom prst="triangle">
              <a:avLst>
                <a:gd name="adj" fmla="val 37000"/>
              </a:avLst>
            </a:prstGeom>
            <a:solidFill>
              <a:srgbClr val="C00000">
                <a:alpha val="32653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FABA1A7C-0171-E39B-A2F1-4731879830B2}"/>
                </a:ext>
              </a:extLst>
            </p:cNvPr>
            <p:cNvSpPr txBox="1"/>
            <p:nvPr/>
          </p:nvSpPr>
          <p:spPr>
            <a:xfrm>
              <a:off x="5142727" y="763234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latin typeface="Minion Pro" panose="02040503050306020203" pitchFamily="18" charset="0"/>
                </a:rPr>
                <a:t>=</a:t>
              </a:r>
              <a:endParaRPr kumimoji="1" lang="zh-TW" altLang="en-US" dirty="0">
                <a:latin typeface="Minion Pro" panose="02040503050306020203" pitchFamily="18" charset="0"/>
              </a:endParaRP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27F11973-3A09-05B4-326F-2078FB72DA3C}"/>
                </a:ext>
              </a:extLst>
            </p:cNvPr>
            <p:cNvCxnSpPr>
              <a:stCxn id="58" idx="0"/>
              <a:endCxn id="58" idx="3"/>
            </p:cNvCxnSpPr>
            <p:nvPr/>
          </p:nvCxnSpPr>
          <p:spPr>
            <a:xfrm>
              <a:off x="4309380" y="590099"/>
              <a:ext cx="0" cy="618826"/>
            </a:xfrm>
            <a:prstGeom prst="line">
              <a:avLst/>
            </a:prstGeom>
            <a:ln w="127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9C2C8D90-7802-E853-6020-48A748528B7B}"/>
                </a:ext>
              </a:extLst>
            </p:cNvPr>
            <p:cNvSpPr txBox="1"/>
            <p:nvPr/>
          </p:nvSpPr>
          <p:spPr>
            <a:xfrm>
              <a:off x="4275326" y="84378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rPr>
                <a:t>h</a:t>
              </a:r>
              <a:endParaRPr kumimoji="1" lang="zh-TW" altLang="en-US" sz="1100" i="1" dirty="0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745D00F3-9E45-64EE-0FF7-8BEC83D73EC3}"/>
                </a:ext>
              </a:extLst>
            </p:cNvPr>
            <p:cNvSpPr txBox="1"/>
            <p:nvPr/>
          </p:nvSpPr>
          <p:spPr>
            <a:xfrm>
              <a:off x="4638898" y="65329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rPr>
                <a:t>d</a:t>
              </a:r>
              <a:endParaRPr kumimoji="1" lang="zh-TW" altLang="en-US" sz="1100" i="1" dirty="0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DB8B0FEE-CFD1-CCAC-E534-559A3965E424}"/>
                </a:ext>
              </a:extLst>
            </p:cNvPr>
            <p:cNvSpPr txBox="1"/>
            <p:nvPr/>
          </p:nvSpPr>
          <p:spPr>
            <a:xfrm>
              <a:off x="4638898" y="99362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 err="1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rPr>
                <a:t>θ</a:t>
              </a:r>
              <a:endParaRPr kumimoji="1" lang="zh-TW" altLang="en-US" sz="1100" i="1" dirty="0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89" name="弧線 88">
              <a:extLst>
                <a:ext uri="{FF2B5EF4-FFF2-40B4-BE49-F238E27FC236}">
                  <a16:creationId xmlns:a16="http://schemas.microsoft.com/office/drawing/2014/main" id="{D7F1A100-4E4F-7844-1881-65E56B902896}"/>
                </a:ext>
              </a:extLst>
            </p:cNvPr>
            <p:cNvSpPr/>
            <p:nvPr/>
          </p:nvSpPr>
          <p:spPr>
            <a:xfrm>
              <a:off x="4824634" y="1083384"/>
              <a:ext cx="222629" cy="276502"/>
            </a:xfrm>
            <a:prstGeom prst="arc">
              <a:avLst>
                <a:gd name="adj1" fmla="val 11131666"/>
                <a:gd name="adj2" fmla="val 16253523"/>
              </a:avLst>
            </a:prstGeom>
            <a:ln w="9525">
              <a:solidFill>
                <a:srgbClr val="2F528F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42C5ADB3-5345-09BE-8A63-FEF8A7F3325C}"/>
                </a:ext>
              </a:extLst>
            </p:cNvPr>
            <p:cNvSpPr txBox="1"/>
            <p:nvPr/>
          </p:nvSpPr>
          <p:spPr>
            <a:xfrm>
              <a:off x="4451516" y="1183129"/>
              <a:ext cx="4780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 err="1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rPr>
                <a:t>d</a:t>
              </a:r>
              <a:r>
                <a:rPr kumimoji="1" lang="en-US" altLang="zh-TW" sz="1000" dirty="0" err="1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rPr>
                <a:t>cos</a:t>
              </a:r>
              <a:r>
                <a:rPr kumimoji="1" lang="en-US" altLang="zh-TW" sz="1000" i="1" dirty="0" err="1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rPr>
                <a:t>θ</a:t>
              </a:r>
              <a:endParaRPr kumimoji="1" lang="zh-TW" altLang="en-US" sz="1400" i="1" dirty="0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endParaRPr>
            </a:p>
          </p:txBody>
        </p:sp>
        <p:pic>
          <p:nvPicPr>
            <p:cNvPr id="111" name="圖片 110">
              <a:extLst>
                <a:ext uri="{FF2B5EF4-FFF2-40B4-BE49-F238E27FC236}">
                  <a16:creationId xmlns:a16="http://schemas.microsoft.com/office/drawing/2014/main" id="{96B3ED93-DC78-C3C5-6C2E-045EFF51D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03275" y="1260365"/>
              <a:ext cx="152400" cy="127000"/>
            </a:xfrm>
            <a:prstGeom prst="rect">
              <a:avLst/>
            </a:prstGeom>
          </p:spPr>
        </p:pic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3FE1F033-E777-94B9-F9CD-E5A0D9C1A543}"/>
                </a:ext>
              </a:extLst>
            </p:cNvPr>
            <p:cNvSpPr txBox="1"/>
            <p:nvPr/>
          </p:nvSpPr>
          <p:spPr>
            <a:xfrm>
              <a:off x="6473084" y="101414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 err="1">
                  <a:solidFill>
                    <a:srgbClr val="B21D09"/>
                  </a:solidFill>
                  <a:latin typeface="Minion Pro" panose="02040503050306020203" pitchFamily="18" charset="0"/>
                </a:rPr>
                <a:t>θ</a:t>
              </a:r>
              <a:endParaRPr kumimoji="1" lang="zh-TW" altLang="en-US" sz="1100" i="1" dirty="0">
                <a:solidFill>
                  <a:srgbClr val="B21D09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FE9FFFE7-5C3D-8652-9327-92E408D29DCA}"/>
                </a:ext>
              </a:extLst>
            </p:cNvPr>
            <p:cNvSpPr txBox="1"/>
            <p:nvPr/>
          </p:nvSpPr>
          <p:spPr>
            <a:xfrm>
              <a:off x="5637103" y="1004414"/>
              <a:ext cx="2792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 err="1">
                  <a:solidFill>
                    <a:srgbClr val="B21D09"/>
                  </a:solidFill>
                  <a:latin typeface="Minion Pro" panose="02040503050306020203" pitchFamily="18" charset="0"/>
                </a:rPr>
                <a:t>Θ</a:t>
              </a:r>
              <a:endParaRPr kumimoji="1" lang="zh-TW" altLang="en-US" sz="1100" dirty="0">
                <a:solidFill>
                  <a:srgbClr val="B21D09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F44A8A1F-4FF7-0F92-5EA9-06DA4247DB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5895" y="309260"/>
              <a:ext cx="206499" cy="278119"/>
            </a:xfrm>
            <a:prstGeom prst="line">
              <a:avLst/>
            </a:prstGeom>
            <a:ln w="12700">
              <a:solidFill>
                <a:srgbClr val="B21D0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字方塊 120">
              <a:extLst>
                <a:ext uri="{FF2B5EF4-FFF2-40B4-BE49-F238E27FC236}">
                  <a16:creationId xmlns:a16="http://schemas.microsoft.com/office/drawing/2014/main" id="{82E5A43D-BE72-0611-9710-B8E493FB9BB4}"/>
                </a:ext>
              </a:extLst>
            </p:cNvPr>
            <p:cNvSpPr txBox="1"/>
            <p:nvPr/>
          </p:nvSpPr>
          <p:spPr>
            <a:xfrm>
              <a:off x="6047229" y="428983"/>
              <a:ext cx="519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000" i="1" dirty="0" err="1">
                  <a:solidFill>
                    <a:srgbClr val="B21D09"/>
                  </a:solidFill>
                  <a:latin typeface="Minion Pro" panose="02040503050306020203" pitchFamily="18" charset="0"/>
                </a:rPr>
                <a:t>ψ</a:t>
              </a:r>
              <a:endParaRPr kumimoji="1" lang="zh-TW" altLang="en-US" sz="1100" i="1" dirty="0">
                <a:solidFill>
                  <a:srgbClr val="B21D09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2B8D7E50-4F64-4CE0-7F34-48221168DE78}"/>
                </a:ext>
              </a:extLst>
            </p:cNvPr>
            <p:cNvSpPr txBox="1"/>
            <p:nvPr/>
          </p:nvSpPr>
          <p:spPr>
            <a:xfrm>
              <a:off x="5853847" y="694006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>
                  <a:solidFill>
                    <a:srgbClr val="B21D09"/>
                  </a:solidFill>
                  <a:latin typeface="Minion Pro" panose="02040503050306020203" pitchFamily="18" charset="0"/>
                </a:rPr>
                <a:t>π </a:t>
              </a:r>
              <a:r>
                <a:rPr kumimoji="1" lang="en-US" altLang="zh-TW" sz="1000" dirty="0">
                  <a:solidFill>
                    <a:srgbClr val="B21D09"/>
                  </a:solidFill>
                  <a:latin typeface="Minion Pro" panose="02040503050306020203" pitchFamily="18" charset="0"/>
                </a:rPr>
                <a:t>− </a:t>
              </a:r>
              <a:r>
                <a:rPr kumimoji="1" lang="en-US" altLang="zh-TW" sz="1000" i="1" dirty="0" err="1">
                  <a:solidFill>
                    <a:srgbClr val="B21D09"/>
                  </a:solidFill>
                  <a:latin typeface="Minion Pro" panose="02040503050306020203" pitchFamily="18" charset="0"/>
                </a:rPr>
                <a:t>ψ</a:t>
              </a:r>
              <a:endParaRPr kumimoji="1" lang="zh-TW" altLang="en-US" sz="1100" i="1" dirty="0">
                <a:solidFill>
                  <a:srgbClr val="B21D09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73BF8CDC-B053-CB47-CD31-BC8FE576FA91}"/>
                </a:ext>
              </a:extLst>
            </p:cNvPr>
            <p:cNvSpPr txBox="1"/>
            <p:nvPr/>
          </p:nvSpPr>
          <p:spPr>
            <a:xfrm>
              <a:off x="6321161" y="63657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>
                  <a:solidFill>
                    <a:srgbClr val="B21D09"/>
                  </a:solidFill>
                  <a:latin typeface="Minion Pro" panose="02040503050306020203" pitchFamily="18" charset="0"/>
                </a:rPr>
                <a:t>d</a:t>
              </a:r>
              <a:endParaRPr kumimoji="1" lang="zh-TW" altLang="en-US" sz="1100" i="1" dirty="0">
                <a:solidFill>
                  <a:srgbClr val="B21D09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FAA87C8D-CE98-7B28-82FA-9A8940899635}"/>
                </a:ext>
              </a:extLst>
            </p:cNvPr>
            <p:cNvSpPr txBox="1"/>
            <p:nvPr/>
          </p:nvSpPr>
          <p:spPr>
            <a:xfrm>
              <a:off x="5552153" y="693596"/>
              <a:ext cx="2760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>
                  <a:solidFill>
                    <a:srgbClr val="B21D09"/>
                  </a:solidFill>
                  <a:latin typeface="Minion Pro" panose="02040503050306020203" pitchFamily="18" charset="0"/>
                </a:rPr>
                <a:t>D</a:t>
              </a:r>
              <a:endParaRPr kumimoji="1" lang="zh-TW" altLang="en-US" sz="1100" i="1" dirty="0">
                <a:solidFill>
                  <a:srgbClr val="B21D09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43" name="弧線 142">
              <a:extLst>
                <a:ext uri="{FF2B5EF4-FFF2-40B4-BE49-F238E27FC236}">
                  <a16:creationId xmlns:a16="http://schemas.microsoft.com/office/drawing/2014/main" id="{FC8C177D-7153-0C0D-F9B4-43576AE81304}"/>
                </a:ext>
              </a:extLst>
            </p:cNvPr>
            <p:cNvSpPr/>
            <p:nvPr/>
          </p:nvSpPr>
          <p:spPr>
            <a:xfrm rot="10800000">
              <a:off x="4311009" y="1149290"/>
              <a:ext cx="174235" cy="12067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4" name="弧線 143">
              <a:extLst>
                <a:ext uri="{FF2B5EF4-FFF2-40B4-BE49-F238E27FC236}">
                  <a16:creationId xmlns:a16="http://schemas.microsoft.com/office/drawing/2014/main" id="{1DF03721-C698-DE55-28B8-E1A58C74C908}"/>
                </a:ext>
              </a:extLst>
            </p:cNvPr>
            <p:cNvSpPr/>
            <p:nvPr/>
          </p:nvSpPr>
          <p:spPr>
            <a:xfrm rot="10800000" flipH="1">
              <a:off x="4923871" y="1154763"/>
              <a:ext cx="174235" cy="12067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pic>
        <p:nvPicPr>
          <p:cNvPr id="167" name="圖片 166">
            <a:extLst>
              <a:ext uri="{FF2B5EF4-FFF2-40B4-BE49-F238E27FC236}">
                <a16:creationId xmlns:a16="http://schemas.microsoft.com/office/drawing/2014/main" id="{3996C5FD-F277-40BB-4B1A-B2C3ECC998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1161" y="3881551"/>
            <a:ext cx="88900" cy="139700"/>
          </a:xfrm>
          <a:prstGeom prst="rect">
            <a:avLst/>
          </a:prstGeom>
        </p:spPr>
      </p:pic>
      <p:sp>
        <p:nvSpPr>
          <p:cNvPr id="174" name="弧線 173">
            <a:extLst>
              <a:ext uri="{FF2B5EF4-FFF2-40B4-BE49-F238E27FC236}">
                <a16:creationId xmlns:a16="http://schemas.microsoft.com/office/drawing/2014/main" id="{E656D155-CC12-3C65-7A42-07F07BE79E25}"/>
              </a:ext>
            </a:extLst>
          </p:cNvPr>
          <p:cNvSpPr/>
          <p:nvPr/>
        </p:nvSpPr>
        <p:spPr>
          <a:xfrm flipH="1">
            <a:off x="6619546" y="3592325"/>
            <a:ext cx="209390" cy="180365"/>
          </a:xfrm>
          <a:prstGeom prst="arc">
            <a:avLst>
              <a:gd name="adj1" fmla="val 2661013"/>
              <a:gd name="adj2" fmla="val 11257645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76" name="圖片 175">
            <a:extLst>
              <a:ext uri="{FF2B5EF4-FFF2-40B4-BE49-F238E27FC236}">
                <a16:creationId xmlns:a16="http://schemas.microsoft.com/office/drawing/2014/main" id="{C2EFEC74-968B-5196-3F09-E232AFEDC3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6296" y="3772690"/>
            <a:ext cx="2070100" cy="406400"/>
          </a:xfrm>
          <a:prstGeom prst="rect">
            <a:avLst/>
          </a:prstGeom>
        </p:spPr>
      </p:pic>
      <p:sp>
        <p:nvSpPr>
          <p:cNvPr id="181" name="三角形 180">
            <a:extLst>
              <a:ext uri="{FF2B5EF4-FFF2-40B4-BE49-F238E27FC236}">
                <a16:creationId xmlns:a16="http://schemas.microsoft.com/office/drawing/2014/main" id="{3AE62518-64B6-0B1C-9FBB-56CB8382A59B}"/>
              </a:ext>
            </a:extLst>
          </p:cNvPr>
          <p:cNvSpPr/>
          <p:nvPr/>
        </p:nvSpPr>
        <p:spPr>
          <a:xfrm rot="19371205">
            <a:off x="5945196" y="3702454"/>
            <a:ext cx="1556557" cy="470993"/>
          </a:xfrm>
          <a:prstGeom prst="triangle">
            <a:avLst>
              <a:gd name="adj" fmla="val 5931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D1F14A55-4F72-463F-3BDB-87CAAA647E9A}"/>
              </a:ext>
            </a:extLst>
          </p:cNvPr>
          <p:cNvSpPr txBox="1"/>
          <p:nvPr/>
        </p:nvSpPr>
        <p:spPr>
          <a:xfrm>
            <a:off x="6883617" y="4104309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latin typeface="Minion Pro" panose="02040503050306020203" pitchFamily="18" charset="0"/>
              </a:rPr>
              <a:t>R</a:t>
            </a:r>
            <a:r>
              <a:rPr kumimoji="1" lang="en-US" altLang="zh-TW" sz="1400" baseline="-25000" dirty="0">
                <a:latin typeface="Minion Pro" panose="02040503050306020203" pitchFamily="18" charset="0"/>
              </a:rPr>
              <a:t>⊕</a:t>
            </a:r>
            <a:endParaRPr kumimoji="1" lang="zh-TW" altLang="en-US" i="1" dirty="0">
              <a:solidFill>
                <a:srgbClr val="2F528F"/>
              </a:solidFill>
              <a:latin typeface="Minion Pro" panose="02040503050306020203" pitchFamily="18" charset="0"/>
            </a:endParaRP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7432A2BC-76DE-164D-9397-75999F45CDD9}"/>
              </a:ext>
            </a:extLst>
          </p:cNvPr>
          <p:cNvSpPr txBox="1"/>
          <p:nvPr/>
        </p:nvSpPr>
        <p:spPr>
          <a:xfrm>
            <a:off x="6817436" y="3383542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i="1" dirty="0" err="1">
                <a:solidFill>
                  <a:srgbClr val="C00000"/>
                </a:solidFill>
                <a:latin typeface="Minion Pro" panose="02040503050306020203" pitchFamily="18" charset="0"/>
              </a:rPr>
              <a:t>d</a:t>
            </a:r>
            <a:r>
              <a:rPr kumimoji="1" lang="en-US" altLang="zh-TW" sz="1100" dirty="0" err="1">
                <a:solidFill>
                  <a:srgbClr val="C00000"/>
                </a:solidFill>
                <a:latin typeface="Minion Pro" panose="02040503050306020203" pitchFamily="18" charset="0"/>
              </a:rPr>
              <a:t>cos</a:t>
            </a:r>
            <a:r>
              <a:rPr kumimoji="1" lang="en-US" altLang="zh-TW" sz="1100" i="1" dirty="0" err="1">
                <a:solidFill>
                  <a:srgbClr val="B21D09"/>
                </a:solidFill>
                <a:latin typeface="Minion Pro" panose="02040503050306020203" pitchFamily="18" charset="0"/>
              </a:rPr>
              <a:t>θ</a:t>
            </a:r>
            <a:endParaRPr kumimoji="1" lang="zh-TW" altLang="en-US" sz="1400" i="1" dirty="0">
              <a:solidFill>
                <a:srgbClr val="B21D09"/>
              </a:solidFill>
              <a:latin typeface="Minion Pro" panose="02040503050306020203" pitchFamily="18" charset="0"/>
            </a:endParaRPr>
          </a:p>
        </p:txBody>
      </p:sp>
      <p:pic>
        <p:nvPicPr>
          <p:cNvPr id="184" name="圖片 183">
            <a:extLst>
              <a:ext uri="{FF2B5EF4-FFF2-40B4-BE49-F238E27FC236}">
                <a16:creationId xmlns:a16="http://schemas.microsoft.com/office/drawing/2014/main" id="{0A8F5718-6946-CDB8-7F45-E57D4516B6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78335" y="3831864"/>
            <a:ext cx="393700" cy="88900"/>
          </a:xfrm>
          <a:prstGeom prst="rect">
            <a:avLst/>
          </a:prstGeom>
        </p:spPr>
      </p:pic>
      <p:pic>
        <p:nvPicPr>
          <p:cNvPr id="186" name="圖片 185">
            <a:extLst>
              <a:ext uri="{FF2B5EF4-FFF2-40B4-BE49-F238E27FC236}">
                <a16:creationId xmlns:a16="http://schemas.microsoft.com/office/drawing/2014/main" id="{537EBF68-40AF-98EA-A29F-4A56D66CF9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90172" y="4807639"/>
            <a:ext cx="4533900" cy="914400"/>
          </a:xfrm>
          <a:prstGeom prst="rect">
            <a:avLst/>
          </a:prstGeom>
        </p:spPr>
      </p:pic>
      <p:cxnSp>
        <p:nvCxnSpPr>
          <p:cNvPr id="188" name="直線接點 187">
            <a:extLst>
              <a:ext uri="{FF2B5EF4-FFF2-40B4-BE49-F238E27FC236}">
                <a16:creationId xmlns:a16="http://schemas.microsoft.com/office/drawing/2014/main" id="{C5D16B0B-B244-BE5C-0FEB-BBAB50047774}"/>
              </a:ext>
            </a:extLst>
          </p:cNvPr>
          <p:cNvCxnSpPr/>
          <p:nvPr/>
        </p:nvCxnSpPr>
        <p:spPr>
          <a:xfrm>
            <a:off x="5436029" y="4840040"/>
            <a:ext cx="0" cy="183543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圖片 188">
            <a:extLst>
              <a:ext uri="{FF2B5EF4-FFF2-40B4-BE49-F238E27FC236}">
                <a16:creationId xmlns:a16="http://schemas.microsoft.com/office/drawing/2014/main" id="{E84C0973-9FF7-5F3F-4325-F21A30AE141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45877" y="5842333"/>
            <a:ext cx="3467100" cy="762000"/>
          </a:xfrm>
          <a:prstGeom prst="rect">
            <a:avLst/>
          </a:prstGeom>
        </p:spPr>
      </p:pic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CBD5B649-2EA9-EC17-E871-84E6376960EF}"/>
              </a:ext>
            </a:extLst>
          </p:cNvPr>
          <p:cNvSpPr txBox="1"/>
          <p:nvPr/>
        </p:nvSpPr>
        <p:spPr>
          <a:xfrm>
            <a:off x="983785" y="550549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as desired!</a:t>
            </a:r>
            <a:endParaRPr kumimoji="1" lang="zh-TW" altLang="en-US" sz="1400" dirty="0">
              <a:latin typeface="Minion Pro" panose="02040503050306020203" pitchFamily="18" charset="0"/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D2B8DC1C-3470-5824-A38F-3030E23FDB26}"/>
              </a:ext>
            </a:extLst>
          </p:cNvPr>
          <p:cNvSpPr txBox="1"/>
          <p:nvPr/>
        </p:nvSpPr>
        <p:spPr>
          <a:xfrm>
            <a:off x="5976679" y="4508319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2" name="文字方塊 191">
            <a:extLst>
              <a:ext uri="{FF2B5EF4-FFF2-40B4-BE49-F238E27FC236}">
                <a16:creationId xmlns:a16="http://schemas.microsoft.com/office/drawing/2014/main" id="{C039C6A6-3147-0115-49D8-E03B81A35E7C}"/>
              </a:ext>
            </a:extLst>
          </p:cNvPr>
          <p:cNvSpPr txBox="1"/>
          <p:nvPr/>
        </p:nvSpPr>
        <p:spPr>
          <a:xfrm>
            <a:off x="7514859" y="3498850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E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4" name="文字方塊 193">
            <a:extLst>
              <a:ext uri="{FF2B5EF4-FFF2-40B4-BE49-F238E27FC236}">
                <a16:creationId xmlns:a16="http://schemas.microsoft.com/office/drawing/2014/main" id="{2651C8A9-E0A5-02B2-5195-D30B45DF1D35}"/>
              </a:ext>
            </a:extLst>
          </p:cNvPr>
          <p:cNvSpPr txBox="1"/>
          <p:nvPr/>
        </p:nvSpPr>
        <p:spPr>
          <a:xfrm>
            <a:off x="5716797" y="319163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6" name="文字方塊 195">
            <a:extLst>
              <a:ext uri="{FF2B5EF4-FFF2-40B4-BE49-F238E27FC236}">
                <a16:creationId xmlns:a16="http://schemas.microsoft.com/office/drawing/2014/main" id="{932B31CC-83B5-CEC1-052A-9EB73CE85C78}"/>
              </a:ext>
            </a:extLst>
          </p:cNvPr>
          <p:cNvSpPr txBox="1"/>
          <p:nvPr/>
        </p:nvSpPr>
        <p:spPr>
          <a:xfrm>
            <a:off x="27700" y="44355"/>
            <a:ext cx="194404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G: GC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E: Earth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S: SN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B: Boosted point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off-centered angle</a:t>
            </a:r>
          </a:p>
          <a:p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θ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open-angle (will be integrated out)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α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the deflection angle (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θ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-dependent)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D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= 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ct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(</a:t>
            </a:r>
            <a:r>
              <a:rPr kumimoji="1"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SNν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</a:t>
            </a:r>
            <a:r>
              <a:rPr kumimoji="1"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propagtion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length)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the distance from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B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to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, will be used to </a:t>
            </a:r>
            <a:r>
              <a:rPr kumimoji="1"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calcu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-late 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kumimoji="1" lang="en-US" altLang="zh-TW" sz="1400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χ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(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). This term varies with 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φ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. When</a:t>
            </a:r>
          </a:p>
          <a:p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φ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= 0, it is special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with 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= 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.</a:t>
            </a:r>
            <a:endParaRPr kumimoji="1" lang="zh-TW" altLang="en-US" sz="1400" i="1" dirty="0">
              <a:solidFill>
                <a:schemeClr val="tx1">
                  <a:lumMod val="85000"/>
                  <a:lumOff val="15000"/>
                </a:schemeClr>
              </a:solidFill>
              <a:latin typeface="Minion Pro" panose="02040503050306020203" pitchFamily="18" charset="0"/>
            </a:endParaRPr>
          </a:p>
        </p:txBody>
      </p: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340971D2-D1FE-0AFB-A78A-BADEAEB78608}"/>
              </a:ext>
            </a:extLst>
          </p:cNvPr>
          <p:cNvGrpSpPr/>
          <p:nvPr/>
        </p:nvGrpSpPr>
        <p:grpSpPr>
          <a:xfrm>
            <a:off x="949651" y="241043"/>
            <a:ext cx="5003646" cy="4050172"/>
            <a:chOff x="324925" y="267688"/>
            <a:chExt cx="5003646" cy="4050172"/>
          </a:xfrm>
        </p:grpSpPr>
        <p:cxnSp>
          <p:nvCxnSpPr>
            <p:cNvPr id="5" name="直線箭頭接點 4">
              <a:extLst>
                <a:ext uri="{FF2B5EF4-FFF2-40B4-BE49-F238E27FC236}">
                  <a16:creationId xmlns:a16="http://schemas.microsoft.com/office/drawing/2014/main" id="{990BBB69-4D66-92B4-2F57-000BCEFD37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6322" y="621096"/>
              <a:ext cx="0" cy="2132750"/>
            </a:xfrm>
            <a:prstGeom prst="straightConnector1">
              <a:avLst/>
            </a:prstGeom>
            <a:ln w="15875">
              <a:headEnd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箭頭接點 6">
              <a:extLst>
                <a:ext uri="{FF2B5EF4-FFF2-40B4-BE49-F238E27FC236}">
                  <a16:creationId xmlns:a16="http://schemas.microsoft.com/office/drawing/2014/main" id="{0C37EA49-E7A5-8B90-93E7-A941AE8E4CD5}"/>
                </a:ext>
              </a:extLst>
            </p:cNvPr>
            <p:cNvCxnSpPr>
              <a:cxnSpLocks/>
            </p:cNvCxnSpPr>
            <p:nvPr/>
          </p:nvCxnSpPr>
          <p:spPr>
            <a:xfrm>
              <a:off x="1609530" y="2753846"/>
              <a:ext cx="3431433" cy="0"/>
            </a:xfrm>
            <a:prstGeom prst="straightConnector1">
              <a:avLst/>
            </a:prstGeom>
            <a:ln w="15875">
              <a:headEnd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BA36330D-EA9A-DD8A-7BFB-1C2CC09E2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332" y="2749228"/>
              <a:ext cx="1047990" cy="1219636"/>
            </a:xfrm>
            <a:prstGeom prst="straightConnector1">
              <a:avLst/>
            </a:prstGeom>
            <a:ln w="15875">
              <a:headEnd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7435879D-D981-A871-6756-25D5F9D58DC1}"/>
                </a:ext>
              </a:extLst>
            </p:cNvPr>
            <p:cNvSpPr/>
            <p:nvPr/>
          </p:nvSpPr>
          <p:spPr>
            <a:xfrm>
              <a:off x="1606321" y="1208079"/>
              <a:ext cx="2770909" cy="1541150"/>
            </a:xfrm>
            <a:prstGeom prst="triangle">
              <a:avLst>
                <a:gd name="adj" fmla="val 42584"/>
              </a:avLst>
            </a:prstGeom>
            <a:solidFill>
              <a:schemeClr val="accent1">
                <a:alpha val="32653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4D3F5EF-5CFB-9743-1D48-E0D53A389E36}"/>
                </a:ext>
              </a:extLst>
            </p:cNvPr>
            <p:cNvCxnSpPr>
              <a:cxnSpLocks/>
            </p:cNvCxnSpPr>
            <p:nvPr/>
          </p:nvCxnSpPr>
          <p:spPr>
            <a:xfrm>
              <a:off x="2783995" y="1215102"/>
              <a:ext cx="0" cy="658803"/>
            </a:xfrm>
            <a:prstGeom prst="line">
              <a:avLst/>
            </a:prstGeom>
            <a:ln w="127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547D0596-CFF3-BCDB-3B5F-6FD4F49241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1431" y="1898969"/>
              <a:ext cx="892" cy="85487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三角形 13">
              <a:extLst>
                <a:ext uri="{FF2B5EF4-FFF2-40B4-BE49-F238E27FC236}">
                  <a16:creationId xmlns:a16="http://schemas.microsoft.com/office/drawing/2014/main" id="{6BE62F75-345D-5778-08EB-4C8AD9759B83}"/>
                </a:ext>
              </a:extLst>
            </p:cNvPr>
            <p:cNvSpPr/>
            <p:nvPr/>
          </p:nvSpPr>
          <p:spPr>
            <a:xfrm>
              <a:off x="1601580" y="1749626"/>
              <a:ext cx="2770909" cy="1002810"/>
            </a:xfrm>
            <a:prstGeom prst="triangle">
              <a:avLst>
                <a:gd name="adj" fmla="val 35339"/>
              </a:avLst>
            </a:prstGeom>
            <a:solidFill>
              <a:srgbClr val="FF2600">
                <a:alpha val="33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183DC315-ACE9-9E8C-CFB1-11ABD7638104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86" y="1754014"/>
              <a:ext cx="206453" cy="99842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弧線 21">
              <a:extLst>
                <a:ext uri="{FF2B5EF4-FFF2-40B4-BE49-F238E27FC236}">
                  <a16:creationId xmlns:a16="http://schemas.microsoft.com/office/drawing/2014/main" id="{B64A0F94-1D27-44BB-4229-639297404B35}"/>
                </a:ext>
              </a:extLst>
            </p:cNvPr>
            <p:cNvSpPr/>
            <p:nvPr/>
          </p:nvSpPr>
          <p:spPr>
            <a:xfrm>
              <a:off x="2687772" y="2154122"/>
              <a:ext cx="170609" cy="172284"/>
            </a:xfrm>
            <a:prstGeom prst="arc">
              <a:avLst>
                <a:gd name="adj1" fmla="val 11131666"/>
                <a:gd name="adj2" fmla="val 16253523"/>
              </a:avLst>
            </a:prstGeom>
            <a:ln w="9525">
              <a:solidFill>
                <a:schemeClr val="tx1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FF9127CF-837E-7111-D9C6-BF90A7C7E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655836" y="1889754"/>
              <a:ext cx="101600" cy="177800"/>
            </a:xfrm>
            <a:prstGeom prst="rect">
              <a:avLst/>
            </a:prstGeom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8855A70-AF64-E8FC-299B-A27258D6FE61}"/>
                </a:ext>
              </a:extLst>
            </p:cNvPr>
            <p:cNvSpPr txBox="1"/>
            <p:nvPr/>
          </p:nvSpPr>
          <p:spPr>
            <a:xfrm>
              <a:off x="3433220" y="158197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rgbClr val="2F528F"/>
                  </a:solidFill>
                  <a:latin typeface="Minion Pro" panose="02040503050306020203" pitchFamily="18" charset="0"/>
                </a:rPr>
                <a:t>d</a:t>
              </a:r>
              <a:endParaRPr kumimoji="1" lang="zh-TW" altLang="en-US" i="1" dirty="0">
                <a:solidFill>
                  <a:srgbClr val="2F528F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739C9E-AE93-445A-6415-791549FFC8CE}"/>
                </a:ext>
              </a:extLst>
            </p:cNvPr>
            <p:cNvSpPr txBox="1"/>
            <p:nvPr/>
          </p:nvSpPr>
          <p:spPr>
            <a:xfrm>
              <a:off x="1879388" y="1789957"/>
              <a:ext cx="3113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rgbClr val="2F528F"/>
                  </a:solidFill>
                  <a:latin typeface="Minion Pro" panose="02040503050306020203" pitchFamily="18" charset="0"/>
                </a:rPr>
                <a:t>D</a:t>
              </a:r>
              <a:endParaRPr kumimoji="1" lang="zh-TW" altLang="en-US" i="1" dirty="0">
                <a:solidFill>
                  <a:srgbClr val="2F528F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B9FED0C7-B067-0DF0-BF25-F34361D9B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7054" y="1203905"/>
              <a:ext cx="1406487" cy="2495119"/>
            </a:xfrm>
            <a:prstGeom prst="line">
              <a:avLst/>
            </a:prstGeom>
            <a:ln w="127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71CFD9F6-1E55-E6F4-324D-4A9A8BAE9E15}"/>
                </a:ext>
              </a:extLst>
            </p:cNvPr>
            <p:cNvCxnSpPr>
              <a:cxnSpLocks/>
            </p:cNvCxnSpPr>
            <p:nvPr/>
          </p:nvCxnSpPr>
          <p:spPr>
            <a:xfrm>
              <a:off x="2580368" y="1748217"/>
              <a:ext cx="208" cy="1247717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D58791A-A901-2011-151F-4F474AD2C753}"/>
                </a:ext>
              </a:extLst>
            </p:cNvPr>
            <p:cNvSpPr txBox="1"/>
            <p:nvPr/>
          </p:nvSpPr>
          <p:spPr>
            <a:xfrm>
              <a:off x="2739210" y="144237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rgbClr val="2F528F"/>
                  </a:solidFill>
                  <a:latin typeface="Minion Pro" panose="02040503050306020203" pitchFamily="18" charset="0"/>
                </a:rPr>
                <a:t>h</a:t>
              </a:r>
              <a:endParaRPr kumimoji="1" lang="zh-TW" altLang="en-US" i="1" dirty="0">
                <a:solidFill>
                  <a:srgbClr val="2F528F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15C69628-F719-0971-4EA7-52F7958FBE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7105" y="2751735"/>
              <a:ext cx="1404823" cy="94307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1B6BF431-844C-C460-BD1F-CD758472B5E3}"/>
                </a:ext>
              </a:extLst>
            </p:cNvPr>
            <p:cNvSpPr txBox="1"/>
            <p:nvPr/>
          </p:nvSpPr>
          <p:spPr>
            <a:xfrm>
              <a:off x="1330465" y="2537995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S</a:t>
              </a:r>
              <a:endParaRPr kumimoji="1"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D23BDCE-484E-171F-4F99-B696FC3C56FB}"/>
                </a:ext>
              </a:extLst>
            </p:cNvPr>
            <p:cNvSpPr txBox="1"/>
            <p:nvPr/>
          </p:nvSpPr>
          <p:spPr>
            <a:xfrm>
              <a:off x="4350461" y="2463633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E</a:t>
              </a:r>
              <a:endParaRPr kumimoji="1"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2AEE3A88-8A74-2964-1DBF-0D49E1613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7054" y="2753845"/>
              <a:ext cx="3000176" cy="945179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圖片 50">
              <a:extLst>
                <a:ext uri="{FF2B5EF4-FFF2-40B4-BE49-F238E27FC236}">
                  <a16:creationId xmlns:a16="http://schemas.microsoft.com/office/drawing/2014/main" id="{8AB8F27A-6C0B-4A8A-6AB0-76B80930B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68299" y="3063386"/>
              <a:ext cx="88900" cy="139700"/>
            </a:xfrm>
            <a:prstGeom prst="rect">
              <a:avLst/>
            </a:prstGeom>
          </p:spPr>
        </p:pic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EFDC0A2C-E9CB-F366-37D4-BD8EB7B4FE2A}"/>
                </a:ext>
              </a:extLst>
            </p:cNvPr>
            <p:cNvSpPr txBox="1"/>
            <p:nvPr/>
          </p:nvSpPr>
          <p:spPr>
            <a:xfrm>
              <a:off x="2057199" y="1299331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rgbClr val="2F528F"/>
                  </a:solidFill>
                  <a:latin typeface="Minion Pro" panose="02040503050306020203" pitchFamily="18" charset="0"/>
                </a:rPr>
                <a:t>r</a:t>
              </a:r>
              <a:endParaRPr kumimoji="1" lang="zh-TW" altLang="en-US" i="1" dirty="0">
                <a:solidFill>
                  <a:srgbClr val="2F528F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3AFA6232-E515-32B6-19A2-917FC5963C7B}"/>
                </a:ext>
              </a:extLst>
            </p:cNvPr>
            <p:cNvSpPr txBox="1"/>
            <p:nvPr/>
          </p:nvSpPr>
          <p:spPr>
            <a:xfrm>
              <a:off x="1661726" y="1942756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r′</a:t>
              </a:r>
              <a:endParaRPr kumimoji="1" lang="zh-TW" altLang="en-US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563CD6B6-7FA6-E135-1FB5-757ED657BAAC}"/>
                </a:ext>
              </a:extLst>
            </p:cNvPr>
            <p:cNvSpPr txBox="1"/>
            <p:nvPr/>
          </p:nvSpPr>
          <p:spPr>
            <a:xfrm>
              <a:off x="324925" y="4010083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y</a:t>
              </a:r>
              <a:endParaRPr kumimoji="1" lang="zh-TW" alt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A2074E9-4052-C5DE-ED5E-61AF5E921FDD}"/>
                </a:ext>
              </a:extLst>
            </p:cNvPr>
            <p:cNvSpPr txBox="1"/>
            <p:nvPr/>
          </p:nvSpPr>
          <p:spPr>
            <a:xfrm>
              <a:off x="5058945" y="2583943"/>
              <a:ext cx="269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x</a:t>
              </a:r>
              <a:endParaRPr kumimoji="1" lang="zh-TW" alt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BF232E2A-E31F-1D70-6652-8AE0DCB0D82C}"/>
                </a:ext>
              </a:extLst>
            </p:cNvPr>
            <p:cNvSpPr txBox="1"/>
            <p:nvPr/>
          </p:nvSpPr>
          <p:spPr>
            <a:xfrm>
              <a:off x="1476317" y="267688"/>
              <a:ext cx="260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z</a:t>
              </a:r>
              <a:endParaRPr kumimoji="1" lang="zh-TW" alt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04" name="弧線 103">
              <a:extLst>
                <a:ext uri="{FF2B5EF4-FFF2-40B4-BE49-F238E27FC236}">
                  <a16:creationId xmlns:a16="http://schemas.microsoft.com/office/drawing/2014/main" id="{A32CDF0B-1326-4C5E-4A4A-AD20C290B84E}"/>
                </a:ext>
              </a:extLst>
            </p:cNvPr>
            <p:cNvSpPr/>
            <p:nvPr/>
          </p:nvSpPr>
          <p:spPr>
            <a:xfrm>
              <a:off x="3741092" y="2718614"/>
              <a:ext cx="202145" cy="211675"/>
            </a:xfrm>
            <a:prstGeom prst="arc">
              <a:avLst>
                <a:gd name="adj1" fmla="val 5960494"/>
                <a:gd name="adj2" fmla="val 13126385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05" name="圖片 104">
              <a:extLst>
                <a:ext uri="{FF2B5EF4-FFF2-40B4-BE49-F238E27FC236}">
                  <a16:creationId xmlns:a16="http://schemas.microsoft.com/office/drawing/2014/main" id="{329BCF34-7C42-01F1-4954-55981179B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35160" y="2788813"/>
              <a:ext cx="101600" cy="165100"/>
            </a:xfrm>
            <a:prstGeom prst="rect">
              <a:avLst/>
            </a:prstGeom>
          </p:spPr>
        </p:pic>
        <p:cxnSp>
          <p:nvCxnSpPr>
            <p:cNvPr id="13" name="直線箭頭接點 12">
              <a:extLst>
                <a:ext uri="{FF2B5EF4-FFF2-40B4-BE49-F238E27FC236}">
                  <a16:creationId xmlns:a16="http://schemas.microsoft.com/office/drawing/2014/main" id="{9B512E5E-5622-42DF-81E7-CBE8C1C71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8408" y="2983312"/>
              <a:ext cx="855596" cy="995730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AE99CC1A-6351-4B23-9838-76F76048E563}"/>
                </a:ext>
              </a:extLst>
            </p:cNvPr>
            <p:cNvSpPr txBox="1"/>
            <p:nvPr/>
          </p:nvSpPr>
          <p:spPr>
            <a:xfrm>
              <a:off x="2125559" y="2401281"/>
              <a:ext cx="5212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h</a:t>
              </a:r>
              <a:r>
                <a:rPr kumimoji="1" lang="en-US" altLang="zh-TW" sz="11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cos</a:t>
              </a:r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φ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31" name="直線箭頭接點 30">
              <a:extLst>
                <a:ext uri="{FF2B5EF4-FFF2-40B4-BE49-F238E27FC236}">
                  <a16:creationId xmlns:a16="http://schemas.microsoft.com/office/drawing/2014/main" id="{0BB9652A-8AB7-A770-DBCD-6A44A6155A5B}"/>
                </a:ext>
              </a:extLst>
            </p:cNvPr>
            <p:cNvCxnSpPr>
              <a:cxnSpLocks/>
            </p:cNvCxnSpPr>
            <p:nvPr/>
          </p:nvCxnSpPr>
          <p:spPr>
            <a:xfrm>
              <a:off x="1370556" y="3701835"/>
              <a:ext cx="597743" cy="0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54D32B8-D309-3013-6845-6BE938E7727A}"/>
                </a:ext>
              </a:extLst>
            </p:cNvPr>
            <p:cNvSpPr txBox="1"/>
            <p:nvPr/>
          </p:nvSpPr>
          <p:spPr>
            <a:xfrm>
              <a:off x="1077016" y="3616130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G</a:t>
              </a:r>
              <a:endParaRPr kumimoji="1"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  <p:cxnSp>
          <p:nvCxnSpPr>
            <p:cNvPr id="45" name="直線箭頭接點 44">
              <a:extLst>
                <a:ext uri="{FF2B5EF4-FFF2-40B4-BE49-F238E27FC236}">
                  <a16:creationId xmlns:a16="http://schemas.microsoft.com/office/drawing/2014/main" id="{A3D9F7C3-9202-3939-DA19-19F8E5CD86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7530" y="3632934"/>
              <a:ext cx="62567" cy="72815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箭頭接點 46">
              <a:extLst>
                <a:ext uri="{FF2B5EF4-FFF2-40B4-BE49-F238E27FC236}">
                  <a16:creationId xmlns:a16="http://schemas.microsoft.com/office/drawing/2014/main" id="{8C480BAA-FA47-EC0E-DF45-F2ABC1D6EB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6672" y="3636359"/>
              <a:ext cx="100789" cy="0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B38DC311-5AEA-8663-47DF-34DAF419C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375649" y="2804437"/>
              <a:ext cx="63500" cy="88900"/>
            </a:xfrm>
            <a:prstGeom prst="rect">
              <a:avLst/>
            </a:prstGeom>
          </p:spPr>
        </p:pic>
        <p:sp>
          <p:nvSpPr>
            <p:cNvPr id="56" name="弧線 55">
              <a:extLst>
                <a:ext uri="{FF2B5EF4-FFF2-40B4-BE49-F238E27FC236}">
                  <a16:creationId xmlns:a16="http://schemas.microsoft.com/office/drawing/2014/main" id="{6AFE53D6-18F2-DB24-0C77-E6FE0393F7A1}"/>
                </a:ext>
              </a:extLst>
            </p:cNvPr>
            <p:cNvSpPr/>
            <p:nvPr/>
          </p:nvSpPr>
          <p:spPr>
            <a:xfrm>
              <a:off x="2488664" y="2703698"/>
              <a:ext cx="142001" cy="211674"/>
            </a:xfrm>
            <a:prstGeom prst="arc">
              <a:avLst>
                <a:gd name="adj1" fmla="val 5960494"/>
                <a:gd name="adj2" fmla="val 13126385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59" name="圖片 58">
              <a:extLst>
                <a:ext uri="{FF2B5EF4-FFF2-40B4-BE49-F238E27FC236}">
                  <a16:creationId xmlns:a16="http://schemas.microsoft.com/office/drawing/2014/main" id="{46F76C4C-5F92-876F-4E0B-A20ACD667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38080" y="3748915"/>
              <a:ext cx="342900" cy="114300"/>
            </a:xfrm>
            <a:prstGeom prst="rect">
              <a:avLst/>
            </a:prstGeom>
          </p:spPr>
        </p:pic>
        <p:cxnSp>
          <p:nvCxnSpPr>
            <p:cNvPr id="72" name="直線箭頭接點 71">
              <a:extLst>
                <a:ext uri="{FF2B5EF4-FFF2-40B4-BE49-F238E27FC236}">
                  <a16:creationId xmlns:a16="http://schemas.microsoft.com/office/drawing/2014/main" id="{4170E520-512D-67C3-863E-2D350BF442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698" y="2760214"/>
              <a:ext cx="191701" cy="223098"/>
            </a:xfrm>
            <a:prstGeom prst="straightConnector1">
              <a:avLst/>
            </a:prstGeom>
            <a:ln w="15875">
              <a:solidFill>
                <a:srgbClr val="B21D09"/>
              </a:solidFill>
              <a:prstDash val="sysDash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5" name="圖片 74">
              <a:extLst>
                <a:ext uri="{FF2B5EF4-FFF2-40B4-BE49-F238E27FC236}">
                  <a16:creationId xmlns:a16="http://schemas.microsoft.com/office/drawing/2014/main" id="{5AD9944B-E12A-DD9A-A0D7-1DF61AED7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90692" y="3483199"/>
              <a:ext cx="876300" cy="139700"/>
            </a:xfrm>
            <a:prstGeom prst="rect">
              <a:avLst/>
            </a:prstGeom>
          </p:spPr>
        </p:pic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6F391132-A0B3-EC1C-49FC-7662A971C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5833" y="1748217"/>
              <a:ext cx="1204980" cy="1951716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1AA78536-A272-991F-CF30-E76ED2A639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0067" y="2983311"/>
              <a:ext cx="1203937" cy="716622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文字方塊 140">
              <a:extLst>
                <a:ext uri="{FF2B5EF4-FFF2-40B4-BE49-F238E27FC236}">
                  <a16:creationId xmlns:a16="http://schemas.microsoft.com/office/drawing/2014/main" id="{CFCF08F3-37E7-E09D-6585-A50975178873}"/>
                </a:ext>
              </a:extLst>
            </p:cNvPr>
            <p:cNvSpPr txBox="1"/>
            <p:nvPr/>
          </p:nvSpPr>
          <p:spPr>
            <a:xfrm>
              <a:off x="2688204" y="2784567"/>
              <a:ext cx="505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h</a:t>
              </a:r>
              <a:r>
                <a:rPr kumimoji="1" lang="en-US" altLang="zh-TW" sz="11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sin</a:t>
              </a:r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φ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42" name="文字方塊 141">
              <a:extLst>
                <a:ext uri="{FF2B5EF4-FFF2-40B4-BE49-F238E27FC236}">
                  <a16:creationId xmlns:a16="http://schemas.microsoft.com/office/drawing/2014/main" id="{DEFFB9B6-384B-3488-8626-7E8EFFDD7A52}"/>
                </a:ext>
              </a:extLst>
            </p:cNvPr>
            <p:cNvSpPr txBox="1"/>
            <p:nvPr/>
          </p:nvSpPr>
          <p:spPr>
            <a:xfrm>
              <a:off x="3114967" y="245964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d</a:t>
              </a:r>
              <a:r>
                <a:rPr kumimoji="1" lang="en-US" altLang="zh-TW" sz="14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cos</a:t>
              </a:r>
              <a:r>
                <a:rPr kumimoji="1" lang="en-US" altLang="zh-TW" sz="14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θ</a:t>
              </a:r>
              <a:endParaRPr kumimoji="1" lang="zh-TW" altLang="en-US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46" name="曲線接點 145">
              <a:extLst>
                <a:ext uri="{FF2B5EF4-FFF2-40B4-BE49-F238E27FC236}">
                  <a16:creationId xmlns:a16="http://schemas.microsoft.com/office/drawing/2014/main" id="{DD09C311-E1FA-7740-B743-95818ABC2BB8}"/>
                </a:ext>
              </a:extLst>
            </p:cNvPr>
            <p:cNvCxnSpPr/>
            <p:nvPr/>
          </p:nvCxnSpPr>
          <p:spPr>
            <a:xfrm rot="16200000" flipV="1">
              <a:off x="2144537" y="1602729"/>
              <a:ext cx="317560" cy="203401"/>
            </a:xfrm>
            <a:prstGeom prst="curvedConnector3">
              <a:avLst>
                <a:gd name="adj1" fmla="val 39002"/>
              </a:avLst>
            </a:prstGeom>
            <a:ln w="9525">
              <a:solidFill>
                <a:srgbClr val="2F528F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曲線接點 147">
              <a:extLst>
                <a:ext uri="{FF2B5EF4-FFF2-40B4-BE49-F238E27FC236}">
                  <a16:creationId xmlns:a16="http://schemas.microsoft.com/office/drawing/2014/main" id="{F7B2D577-D5D0-B904-1212-100FBF92D64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875976" y="2119528"/>
              <a:ext cx="310791" cy="269673"/>
            </a:xfrm>
            <a:prstGeom prst="curvedConnector3">
              <a:avLst>
                <a:gd name="adj1" fmla="val 50000"/>
              </a:avLst>
            </a:prstGeom>
            <a:ln w="9525">
              <a:solidFill>
                <a:srgbClr val="C00000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字方塊 152">
              <a:extLst>
                <a:ext uri="{FF2B5EF4-FFF2-40B4-BE49-F238E27FC236}">
                  <a16:creationId xmlns:a16="http://schemas.microsoft.com/office/drawing/2014/main" id="{7D9F743A-8C96-F996-36B4-75A9694E2519}"/>
                </a:ext>
              </a:extLst>
            </p:cNvPr>
            <p:cNvSpPr txBox="1"/>
            <p:nvPr/>
          </p:nvSpPr>
          <p:spPr>
            <a:xfrm>
              <a:off x="2898689" y="3172458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latin typeface="Minion Pro" panose="02040503050306020203" pitchFamily="18" charset="0"/>
                </a:rPr>
                <a:t>R</a:t>
              </a:r>
              <a:r>
                <a:rPr kumimoji="1" lang="en-US" altLang="zh-TW" sz="1400" baseline="-25000" dirty="0">
                  <a:latin typeface="Minion Pro" panose="02040503050306020203" pitchFamily="18" charset="0"/>
                </a:rPr>
                <a:t>⊕</a:t>
              </a:r>
              <a:endParaRPr kumimoji="1" lang="zh-TW" altLang="en-US" i="1" dirty="0">
                <a:solidFill>
                  <a:srgbClr val="2F528F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93" name="文字方塊 192">
              <a:extLst>
                <a:ext uri="{FF2B5EF4-FFF2-40B4-BE49-F238E27FC236}">
                  <a16:creationId xmlns:a16="http://schemas.microsoft.com/office/drawing/2014/main" id="{665E3121-CE50-D308-7173-45B11F28B272}"/>
                </a:ext>
              </a:extLst>
            </p:cNvPr>
            <p:cNvSpPr txBox="1"/>
            <p:nvPr/>
          </p:nvSpPr>
          <p:spPr>
            <a:xfrm>
              <a:off x="1968719" y="3227354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a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95" name="文字方塊 194">
              <a:extLst>
                <a:ext uri="{FF2B5EF4-FFF2-40B4-BE49-F238E27FC236}">
                  <a16:creationId xmlns:a16="http://schemas.microsoft.com/office/drawing/2014/main" id="{C76FDA56-C58A-A493-FA75-2C9FDD9066BF}"/>
                </a:ext>
              </a:extLst>
            </p:cNvPr>
            <p:cNvSpPr txBox="1"/>
            <p:nvPr/>
          </p:nvSpPr>
          <p:spPr>
            <a:xfrm>
              <a:off x="2646714" y="896225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B</a:t>
              </a:r>
              <a:endParaRPr kumimoji="1"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2ED1B335-49F9-09BC-C2FE-74406731AD60}"/>
              </a:ext>
            </a:extLst>
          </p:cNvPr>
          <p:cNvSpPr txBox="1"/>
          <p:nvPr/>
        </p:nvSpPr>
        <p:spPr>
          <a:xfrm>
            <a:off x="7188623" y="6365336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as desired!</a:t>
            </a:r>
            <a:endParaRPr kumimoji="1" lang="zh-TW" altLang="en-US" sz="1400" dirty="0">
              <a:latin typeface="Minion Pro" panose="02040503050306020203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8832195-5A04-F6B4-FC0E-229721C1178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47457" y="3682507"/>
            <a:ext cx="88900" cy="139700"/>
          </a:xfrm>
          <a:prstGeom prst="rect">
            <a:avLst/>
          </a:prstGeom>
        </p:spPr>
      </p:pic>
      <p:sp>
        <p:nvSpPr>
          <p:cNvPr id="3" name="弧線 2">
            <a:extLst>
              <a:ext uri="{FF2B5EF4-FFF2-40B4-BE49-F238E27FC236}">
                <a16:creationId xmlns:a16="http://schemas.microsoft.com/office/drawing/2014/main" id="{FEC5B315-4B36-6A42-774F-6F2089B25EFA}"/>
              </a:ext>
            </a:extLst>
          </p:cNvPr>
          <p:cNvSpPr/>
          <p:nvPr/>
        </p:nvSpPr>
        <p:spPr>
          <a:xfrm rot="4726273" flipH="1">
            <a:off x="7270446" y="3624974"/>
            <a:ext cx="209390" cy="180365"/>
          </a:xfrm>
          <a:prstGeom prst="arc">
            <a:avLst>
              <a:gd name="adj1" fmla="val 2661013"/>
              <a:gd name="adj2" fmla="val 7880527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CB8457-6903-2201-A0A4-6281280A23D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47457" y="142002"/>
            <a:ext cx="4140200" cy="4191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624F0BB-78A9-4199-2A06-10C9F75D7FB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42593" y="686302"/>
            <a:ext cx="3238500" cy="2540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E20B8C42-A6F6-BE3F-CDC2-BA2056482EC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161643" y="1015860"/>
            <a:ext cx="4241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2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155</Words>
  <Application>Microsoft Macintosh PowerPoint</Application>
  <PresentationFormat>寬螢幕</PresentationFormat>
  <Paragraphs>50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Minion Pro</vt:lpstr>
      <vt:lpstr>Myriad Pro</vt:lpstr>
      <vt:lpstr>Office 佈景主題 2013 - 2022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Yen-Hsun Lin</dc:creator>
  <cp:lastModifiedBy>Microsoft Office User</cp:lastModifiedBy>
  <cp:revision>10</cp:revision>
  <dcterms:created xsi:type="dcterms:W3CDTF">2022-12-20T11:52:04Z</dcterms:created>
  <dcterms:modified xsi:type="dcterms:W3CDTF">2022-12-26T02:57:18Z</dcterms:modified>
</cp:coreProperties>
</file>