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82"/>
    <p:restoredTop sz="94668"/>
  </p:normalViewPr>
  <p:slideViewPr>
    <p:cSldViewPr snapToGrid="0">
      <p:cViewPr>
        <p:scale>
          <a:sx n="130" d="100"/>
          <a:sy n="130" d="100"/>
        </p:scale>
        <p:origin x="504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18D9DE-359A-DC69-0134-393A7DEA2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8D708EF-2F9C-EDF6-E5C5-470DB82D3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B38899-7677-C371-7525-7C83F1E20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3E81-D135-2E46-9390-896232060902}" type="datetimeFigureOut">
              <a:rPr kumimoji="1" lang="zh-TW" altLang="en-US" smtClean="0"/>
              <a:t>2023/3/9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DFA814-9BDD-3CC2-0FA4-57D1FBF38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0D1DF0-878B-24D6-27DA-4BF46BDBB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AF9A-B509-3744-B365-BF3BDA6238E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22279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A1FF00-ECB0-2117-4A93-E614C8C54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24689D8-6A50-7F0B-476D-CFB50B696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D66543-CE68-8CF7-9BA3-1578100A4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3E81-D135-2E46-9390-896232060902}" type="datetimeFigureOut">
              <a:rPr kumimoji="1" lang="zh-TW" altLang="en-US" smtClean="0"/>
              <a:t>2023/3/9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BA2565-617E-44FB-5624-C7725E0F9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FC620C-378F-8BF7-B82C-0271FB87B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AF9A-B509-3744-B365-BF3BDA6238E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14918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78CB802-825A-275B-96A2-AF26FABFDF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54A3CE-8F4D-7636-8588-18592D73C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C3F11F-F22D-E667-E298-7EA281747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3E81-D135-2E46-9390-896232060902}" type="datetimeFigureOut">
              <a:rPr kumimoji="1" lang="zh-TW" altLang="en-US" smtClean="0"/>
              <a:t>2023/3/9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868052-65A9-58E6-1BAB-29EEB9F59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76F7B6-1C66-10FA-1D8B-B1836E259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AF9A-B509-3744-B365-BF3BDA6238E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5595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A9FCE2-0CF2-0776-C519-09D274DA6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A3679C-90EE-124B-644F-886FA84AC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57C52E-B8F9-633E-9357-CB7459F8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3E81-D135-2E46-9390-896232060902}" type="datetimeFigureOut">
              <a:rPr kumimoji="1" lang="zh-TW" altLang="en-US" smtClean="0"/>
              <a:t>2023/3/9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F90246-2EB4-6613-9FD6-DA051416C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6DCA79-7C9F-E480-3C11-6AFB3FFD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AF9A-B509-3744-B365-BF3BDA6238E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3803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C2A27A-9874-3A75-34F2-222361F00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A9DDCE-8B99-4338-0BC0-A6770568E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FC9E78-6BB0-7365-1E14-6F60D5EE5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3E81-D135-2E46-9390-896232060902}" type="datetimeFigureOut">
              <a:rPr kumimoji="1" lang="zh-TW" altLang="en-US" smtClean="0"/>
              <a:t>2023/3/9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497647-2B35-7BD2-B34B-E0F124C77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4D044E-B12F-F341-DF29-821F463BE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AF9A-B509-3744-B365-BF3BDA6238E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38652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2A2E49-54C8-4E55-3C31-C072B494F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E4E9FE-94D6-2544-42B0-3818F7E7E1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7E6FF92-11A1-5FE6-1128-CFC0BE2D1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9E0677E-FAD3-FA38-F596-FF5E862E6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3E81-D135-2E46-9390-896232060902}" type="datetimeFigureOut">
              <a:rPr kumimoji="1" lang="zh-TW" altLang="en-US" smtClean="0"/>
              <a:t>2023/3/9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5ED4A60-3FF9-D6B6-F688-CE3593826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6F22D1D-DC98-F3D0-B271-2C1C94B9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AF9A-B509-3744-B365-BF3BDA6238E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20917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16D476-69EF-D23E-4191-6B9B8E1D2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97CA113-5730-6FAB-B590-7072BBF7A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F270747-552D-DAEB-4918-8F878198C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24263EF-3D2E-769A-E845-8B20CD2BED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DE9265A-4152-2AFF-0C63-03B99DA733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412060D-FB2F-7D48-33B7-8EB3DB31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3E81-D135-2E46-9390-896232060902}" type="datetimeFigureOut">
              <a:rPr kumimoji="1" lang="zh-TW" altLang="en-US" smtClean="0"/>
              <a:t>2023/3/9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259542D-6BFF-4C1F-F598-1DD77C30E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8222BBB-9DBB-6E94-943F-C27C5B735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AF9A-B509-3744-B365-BF3BDA6238E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10429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43EBB4-523C-A54C-1803-A5D0E1B1A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D6E20FE-EC2B-EC3F-2D9A-2343C4206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3E81-D135-2E46-9390-896232060902}" type="datetimeFigureOut">
              <a:rPr kumimoji="1" lang="zh-TW" altLang="en-US" smtClean="0"/>
              <a:t>2023/3/9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C18B1BE-6AE1-1BA8-3CD6-19FDF5C2C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C7B536E-1CDA-2D45-6649-FA9C3E634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AF9A-B509-3744-B365-BF3BDA6238E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04819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A584C8D-3A0C-00AA-62FE-A4ACAB308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3E81-D135-2E46-9390-896232060902}" type="datetimeFigureOut">
              <a:rPr kumimoji="1" lang="zh-TW" altLang="en-US" smtClean="0"/>
              <a:t>2023/3/9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CCC73FA-9A65-B398-060A-0E211CAA9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37A6FD-4CE4-CA3D-7DF3-E70FE1801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AF9A-B509-3744-B365-BF3BDA6238E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7459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19A0D1-C3B1-E41C-784D-7342C6F8A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39FD7B-C35D-65E1-3310-3829079C8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008F92D-6770-CA64-EFCA-82D0BEA1F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153F3B1-6650-FE7E-2A10-29F22B9B4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3E81-D135-2E46-9390-896232060902}" type="datetimeFigureOut">
              <a:rPr kumimoji="1" lang="zh-TW" altLang="en-US" smtClean="0"/>
              <a:t>2023/3/9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D9BB541-3ED2-E1C9-80F9-E6CE17ABD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9590D43-DBF0-2B64-2060-38CD5ABE4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AF9A-B509-3744-B365-BF3BDA6238E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03805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0F981D-32ED-6BAD-79C8-BFD314137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8EFB6AA-8821-429B-D55F-4183F0B24B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D496915-045C-8E97-BC93-7F54BE8C7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4989C23-A19C-F7C3-A2BB-772EDC14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3E81-D135-2E46-9390-896232060902}" type="datetimeFigureOut">
              <a:rPr kumimoji="1" lang="zh-TW" altLang="en-US" smtClean="0"/>
              <a:t>2023/3/9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02517AD-3D93-25ED-CFFC-460993DDE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BE1D787-429D-E4DC-10FA-62D9718D2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AF9A-B509-3744-B365-BF3BDA6238E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33222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42B353E-C895-90C6-8D61-B694F83E4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997ECF7-2B04-0C7F-2314-260CF1435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050BD7-B6ED-51F6-3BA1-F6A0FD9C43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C3E81-D135-2E46-9390-896232060902}" type="datetimeFigureOut">
              <a:rPr kumimoji="1" lang="zh-TW" altLang="en-US" smtClean="0"/>
              <a:t>2023/3/9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A735B0-F752-F4C7-3792-32909140C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778879-3AF1-601F-FAEB-9CC7EC0298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AF9A-B509-3744-B365-BF3BDA6238E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69565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909E2688-A686-79AC-430C-C729DB3369E8}"/>
              </a:ext>
            </a:extLst>
          </p:cNvPr>
          <p:cNvGrpSpPr/>
          <p:nvPr/>
        </p:nvGrpSpPr>
        <p:grpSpPr>
          <a:xfrm>
            <a:off x="921324" y="1613111"/>
            <a:ext cx="10465558" cy="3723846"/>
            <a:chOff x="921324" y="1613111"/>
            <a:chExt cx="10465558" cy="3723846"/>
          </a:xfrm>
        </p:grpSpPr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2F1E599F-63C4-62C3-8B8F-1CFD759B7B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8089" y="2789471"/>
              <a:ext cx="1107233" cy="149822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828F273B-AA90-4656-0AB2-D6DE012B861E}"/>
                </a:ext>
              </a:extLst>
            </p:cNvPr>
            <p:cNvCxnSpPr>
              <a:cxnSpLocks/>
            </p:cNvCxnSpPr>
            <p:nvPr/>
          </p:nvCxnSpPr>
          <p:spPr>
            <a:xfrm>
              <a:off x="8127570" y="3539740"/>
              <a:ext cx="2420394" cy="1225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E05174CF-623C-305A-48A2-9E9B7C42A8DF}"/>
                </a:ext>
              </a:extLst>
            </p:cNvPr>
            <p:cNvSpPr/>
            <p:nvPr/>
          </p:nvSpPr>
          <p:spPr>
            <a:xfrm>
              <a:off x="7282447" y="3312293"/>
              <a:ext cx="452582" cy="45258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000" i="1" dirty="0">
                  <a:solidFill>
                    <a:schemeClr val="accent2">
                      <a:lumMod val="75000"/>
                    </a:schemeClr>
                  </a:solidFill>
                  <a:latin typeface="Minion Pro" panose="02040503050201020203" pitchFamily="18" charset="0"/>
                </a:rPr>
                <a:t>f</a:t>
              </a:r>
              <a:endParaRPr kumimoji="1" lang="zh-TW" altLang="en-US" i="1" dirty="0">
                <a:solidFill>
                  <a:schemeClr val="accent2">
                    <a:lumMod val="75000"/>
                  </a:schemeClr>
                </a:solidFill>
                <a:latin typeface="Minion Pro" panose="02040503050201020203" pitchFamily="18" charset="0"/>
              </a:endParaRPr>
            </a:p>
          </p:txBody>
        </p: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42896154-FC02-3A01-B2B5-8EAA2CDB14F2}"/>
                </a:ext>
              </a:extLst>
            </p:cNvPr>
            <p:cNvSpPr/>
            <p:nvPr/>
          </p:nvSpPr>
          <p:spPr>
            <a:xfrm>
              <a:off x="9521618" y="2569886"/>
              <a:ext cx="452582" cy="45258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000" i="1" dirty="0">
                  <a:solidFill>
                    <a:schemeClr val="accent2">
                      <a:lumMod val="75000"/>
                    </a:schemeClr>
                  </a:solidFill>
                  <a:latin typeface="Minion Pro" panose="02040503050201020203" pitchFamily="18" charset="0"/>
                </a:rPr>
                <a:t>f</a:t>
              </a:r>
              <a:endParaRPr kumimoji="1" lang="zh-TW" altLang="en-US" i="1" dirty="0">
                <a:solidFill>
                  <a:schemeClr val="accent2">
                    <a:lumMod val="75000"/>
                  </a:schemeClr>
                </a:solidFill>
                <a:latin typeface="Minion Pro" panose="02040503050201020203" pitchFamily="18" charset="0"/>
              </a:endParaRPr>
            </a:p>
          </p:txBody>
        </p:sp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B4568B40-ADFF-2141-F25B-51A00B7F86A6}"/>
                </a:ext>
              </a:extLst>
            </p:cNvPr>
            <p:cNvGrpSpPr/>
            <p:nvPr/>
          </p:nvGrpSpPr>
          <p:grpSpPr>
            <a:xfrm>
              <a:off x="10547964" y="3317762"/>
              <a:ext cx="452582" cy="477982"/>
              <a:chOff x="3274291" y="4495802"/>
              <a:chExt cx="452582" cy="477982"/>
            </a:xfrm>
          </p:grpSpPr>
          <p:sp>
            <p:nvSpPr>
              <p:cNvPr id="74" name="橢圓 73">
                <a:extLst>
                  <a:ext uri="{FF2B5EF4-FFF2-40B4-BE49-F238E27FC236}">
                    <a16:creationId xmlns:a16="http://schemas.microsoft.com/office/drawing/2014/main" id="{003CF5C0-48F1-6519-5956-9F2D63216F0C}"/>
                  </a:ext>
                </a:extLst>
              </p:cNvPr>
              <p:cNvSpPr/>
              <p:nvPr/>
            </p:nvSpPr>
            <p:spPr>
              <a:xfrm>
                <a:off x="3274291" y="4521202"/>
                <a:ext cx="452582" cy="45258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17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2000" i="1" dirty="0">
                  <a:solidFill>
                    <a:schemeClr val="accent2">
                      <a:lumMod val="75000"/>
                    </a:schemeClr>
                  </a:solidFill>
                  <a:latin typeface="Minion Pro" panose="02040503050201020203" pitchFamily="18" charset="0"/>
                </a:endParaRPr>
              </a:p>
            </p:txBody>
          </p:sp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B60A2098-3D2E-B9C7-4928-626D55C95EDC}"/>
                  </a:ext>
                </a:extLst>
              </p:cNvPr>
              <p:cNvSpPr txBox="1"/>
              <p:nvPr/>
            </p:nvSpPr>
            <p:spPr>
              <a:xfrm>
                <a:off x="3356953" y="4495802"/>
                <a:ext cx="2984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2000" i="1" dirty="0" err="1">
                    <a:solidFill>
                      <a:schemeClr val="accent1">
                        <a:lumMod val="75000"/>
                      </a:schemeClr>
                    </a:solidFill>
                    <a:latin typeface="Minion Pro" panose="02040503050201020203" pitchFamily="18" charset="0"/>
                  </a:rPr>
                  <a:t>χ</a:t>
                </a:r>
                <a:endParaRPr kumimoji="1" lang="zh-TW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61" name="直線箭頭接點 60">
              <a:extLst>
                <a:ext uri="{FF2B5EF4-FFF2-40B4-BE49-F238E27FC236}">
                  <a16:creationId xmlns:a16="http://schemas.microsoft.com/office/drawing/2014/main" id="{FF0AB143-EE30-7955-F091-E6EEDC81885F}"/>
                </a:ext>
              </a:extLst>
            </p:cNvPr>
            <p:cNvCxnSpPr>
              <a:cxnSpLocks/>
            </p:cNvCxnSpPr>
            <p:nvPr/>
          </p:nvCxnSpPr>
          <p:spPr>
            <a:xfrm>
              <a:off x="7735029" y="3538584"/>
              <a:ext cx="674254" cy="0"/>
            </a:xfrm>
            <a:prstGeom prst="straightConnector1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群組 61">
              <a:extLst>
                <a:ext uri="{FF2B5EF4-FFF2-40B4-BE49-F238E27FC236}">
                  <a16:creationId xmlns:a16="http://schemas.microsoft.com/office/drawing/2014/main" id="{450D00FB-8602-0F60-1037-7F12033C6568}"/>
                </a:ext>
              </a:extLst>
            </p:cNvPr>
            <p:cNvGrpSpPr/>
            <p:nvPr/>
          </p:nvGrpSpPr>
          <p:grpSpPr>
            <a:xfrm>
              <a:off x="8431798" y="4020607"/>
              <a:ext cx="452582" cy="477982"/>
              <a:chOff x="3274291" y="4495802"/>
              <a:chExt cx="452582" cy="477982"/>
            </a:xfrm>
          </p:grpSpPr>
          <p:sp>
            <p:nvSpPr>
              <p:cNvPr id="72" name="橢圓 71">
                <a:extLst>
                  <a:ext uri="{FF2B5EF4-FFF2-40B4-BE49-F238E27FC236}">
                    <a16:creationId xmlns:a16="http://schemas.microsoft.com/office/drawing/2014/main" id="{8CCA0062-6292-F9EF-CA45-CFECC83AF85B}"/>
                  </a:ext>
                </a:extLst>
              </p:cNvPr>
              <p:cNvSpPr/>
              <p:nvPr/>
            </p:nvSpPr>
            <p:spPr>
              <a:xfrm>
                <a:off x="3274291" y="4521202"/>
                <a:ext cx="452582" cy="45258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17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2000" i="1" dirty="0">
                  <a:solidFill>
                    <a:schemeClr val="accent2">
                      <a:lumMod val="75000"/>
                    </a:schemeClr>
                  </a:solidFill>
                  <a:latin typeface="Minion Pro" panose="02040503050201020203" pitchFamily="18" charset="0"/>
                </a:endParaRPr>
              </a:p>
            </p:txBody>
          </p:sp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20E77D44-5041-42F1-DA50-BE1A99FEDD74}"/>
                  </a:ext>
                </a:extLst>
              </p:cNvPr>
              <p:cNvSpPr txBox="1"/>
              <p:nvPr/>
            </p:nvSpPr>
            <p:spPr>
              <a:xfrm>
                <a:off x="3356953" y="4495802"/>
                <a:ext cx="2984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2000" i="1" dirty="0" err="1">
                    <a:solidFill>
                      <a:schemeClr val="accent1">
                        <a:lumMod val="75000"/>
                      </a:schemeClr>
                    </a:solidFill>
                    <a:latin typeface="Minion Pro" panose="02040503050201020203" pitchFamily="18" charset="0"/>
                  </a:rPr>
                  <a:t>χ</a:t>
                </a:r>
                <a:endParaRPr kumimoji="1" lang="zh-TW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63" name="弧線 62">
              <a:extLst>
                <a:ext uri="{FF2B5EF4-FFF2-40B4-BE49-F238E27FC236}">
                  <a16:creationId xmlns:a16="http://schemas.microsoft.com/office/drawing/2014/main" id="{F13499A2-C6B0-BCA1-3425-704B940A32B6}"/>
                </a:ext>
              </a:extLst>
            </p:cNvPr>
            <p:cNvSpPr/>
            <p:nvPr/>
          </p:nvSpPr>
          <p:spPr>
            <a:xfrm>
              <a:off x="9158976" y="3209850"/>
              <a:ext cx="591844" cy="720916"/>
            </a:xfrm>
            <a:prstGeom prst="arc">
              <a:avLst>
                <a:gd name="adj1" fmla="val 16200000"/>
                <a:gd name="adj2" fmla="val 21450266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64" name="直線箭頭接點 63">
              <a:extLst>
                <a:ext uri="{FF2B5EF4-FFF2-40B4-BE49-F238E27FC236}">
                  <a16:creationId xmlns:a16="http://schemas.microsoft.com/office/drawing/2014/main" id="{D650E43E-6082-808F-1E4C-32F3B69FCCC4}"/>
                </a:ext>
              </a:extLst>
            </p:cNvPr>
            <p:cNvCxnSpPr>
              <a:cxnSpLocks/>
            </p:cNvCxnSpPr>
            <p:nvPr/>
          </p:nvCxnSpPr>
          <p:spPr>
            <a:xfrm>
              <a:off x="9867151" y="3552621"/>
              <a:ext cx="674254" cy="0"/>
            </a:xfrm>
            <a:prstGeom prst="straightConnector1">
              <a:avLst/>
            </a:prstGeom>
            <a:ln w="31750">
              <a:solidFill>
                <a:schemeClr val="accent1">
                  <a:lumMod val="75000"/>
                </a:schemeClr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箭頭接點 64">
              <a:extLst>
                <a:ext uri="{FF2B5EF4-FFF2-40B4-BE49-F238E27FC236}">
                  <a16:creationId xmlns:a16="http://schemas.microsoft.com/office/drawing/2014/main" id="{599DAD25-01A4-69D2-46B3-F3BC8E0CAA65}"/>
                </a:ext>
              </a:extLst>
            </p:cNvPr>
            <p:cNvCxnSpPr>
              <a:cxnSpLocks/>
            </p:cNvCxnSpPr>
            <p:nvPr/>
          </p:nvCxnSpPr>
          <p:spPr>
            <a:xfrm rot="18360000">
              <a:off x="9726990" y="2344652"/>
              <a:ext cx="674254" cy="0"/>
            </a:xfrm>
            <a:prstGeom prst="straightConnector1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箭頭接點 65">
              <a:extLst>
                <a:ext uri="{FF2B5EF4-FFF2-40B4-BE49-F238E27FC236}">
                  <a16:creationId xmlns:a16="http://schemas.microsoft.com/office/drawing/2014/main" id="{F7BC288F-4C29-2356-BA53-D139CEA0A69E}"/>
                </a:ext>
              </a:extLst>
            </p:cNvPr>
            <p:cNvCxnSpPr>
              <a:cxnSpLocks/>
            </p:cNvCxnSpPr>
            <p:nvPr/>
          </p:nvCxnSpPr>
          <p:spPr>
            <a:xfrm rot="18360000">
              <a:off x="7988410" y="4702693"/>
              <a:ext cx="674254" cy="0"/>
            </a:xfrm>
            <a:prstGeom prst="straightConnector1">
              <a:avLst/>
            </a:prstGeom>
            <a:ln w="31750">
              <a:solidFill>
                <a:schemeClr val="accent1">
                  <a:lumMod val="75000"/>
                </a:schemeClr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8" name="圖片 67">
              <a:extLst>
                <a:ext uri="{FF2B5EF4-FFF2-40B4-BE49-F238E27FC236}">
                  <a16:creationId xmlns:a16="http://schemas.microsoft.com/office/drawing/2014/main" id="{84E151B5-E1AC-9C87-F77E-665A93307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52821" y="2023274"/>
              <a:ext cx="1282700" cy="254000"/>
            </a:xfrm>
            <a:prstGeom prst="rect">
              <a:avLst/>
            </a:prstGeom>
          </p:spPr>
        </p:pic>
        <p:pic>
          <p:nvPicPr>
            <p:cNvPr id="69" name="圖片 68">
              <a:extLst>
                <a:ext uri="{FF2B5EF4-FFF2-40B4-BE49-F238E27FC236}">
                  <a16:creationId xmlns:a16="http://schemas.microsoft.com/office/drawing/2014/main" id="{2B8F550C-A130-FAD2-B5DD-3722AF6CF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20878" y="2957234"/>
              <a:ext cx="1206500" cy="241300"/>
            </a:xfrm>
            <a:prstGeom prst="rect">
              <a:avLst/>
            </a:prstGeom>
          </p:spPr>
        </p:pic>
        <p:pic>
          <p:nvPicPr>
            <p:cNvPr id="70" name="圖片 69">
              <a:extLst>
                <a:ext uri="{FF2B5EF4-FFF2-40B4-BE49-F238E27FC236}">
                  <a16:creationId xmlns:a16="http://schemas.microsoft.com/office/drawing/2014/main" id="{286D650F-F513-447C-9E3A-C8FD30E6F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89882" y="3934121"/>
              <a:ext cx="1397000" cy="241300"/>
            </a:xfrm>
            <a:prstGeom prst="rect">
              <a:avLst/>
            </a:prstGeom>
          </p:spPr>
        </p:pic>
        <p:pic>
          <p:nvPicPr>
            <p:cNvPr id="71" name="圖片 70">
              <a:extLst>
                <a:ext uri="{FF2B5EF4-FFF2-40B4-BE49-F238E27FC236}">
                  <a16:creationId xmlns:a16="http://schemas.microsoft.com/office/drawing/2014/main" id="{62359F14-0E52-010B-5D2E-4187BA6E8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40244" y="4692580"/>
              <a:ext cx="1460500" cy="254000"/>
            </a:xfrm>
            <a:prstGeom prst="rect">
              <a:avLst/>
            </a:prstGeom>
          </p:spPr>
        </p:pic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E40D435A-1AED-6925-93EC-9186D7DDD685}"/>
                </a:ext>
              </a:extLst>
            </p:cNvPr>
            <p:cNvSpPr txBox="1"/>
            <p:nvPr/>
          </p:nvSpPr>
          <p:spPr>
            <a:xfrm>
              <a:off x="1211338" y="1613111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Myriad Pro" panose="020B0503030403020204" pitchFamily="34" charset="0"/>
                </a:rPr>
                <a:t>lab frame</a:t>
              </a:r>
              <a:endParaRPr kumimoji="1" lang="zh-TW" altLang="en-US" dirty="0">
                <a:latin typeface="Myriad Pro" panose="020B0503030403020204" pitchFamily="34" charset="0"/>
              </a:endParaRP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DFE77A7A-F05F-20E7-2A09-B220F8248523}"/>
                </a:ext>
              </a:extLst>
            </p:cNvPr>
            <p:cNvSpPr txBox="1"/>
            <p:nvPr/>
          </p:nvSpPr>
          <p:spPr>
            <a:xfrm>
              <a:off x="6871190" y="1613111"/>
              <a:ext cx="1188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 err="1">
                  <a:latin typeface="Myriad Pro" panose="020B0503030403020204" pitchFamily="34" charset="0"/>
                </a:rPr>
                <a:t>c.m.</a:t>
              </a:r>
              <a:r>
                <a:rPr kumimoji="1" lang="en-US" altLang="zh-TW" dirty="0">
                  <a:latin typeface="Myriad Pro" panose="020B0503030403020204" pitchFamily="34" charset="0"/>
                </a:rPr>
                <a:t> frame</a:t>
              </a:r>
              <a:endParaRPr kumimoji="1" lang="zh-TW" altLang="en-US" dirty="0">
                <a:latin typeface="Myriad Pro" panose="020B0503030403020204" pitchFamily="34" charset="0"/>
              </a:endParaRPr>
            </a:p>
          </p:txBody>
        </p: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86C3FD01-B5F3-72BE-2952-D5AF1D6852F2}"/>
                </a:ext>
              </a:extLst>
            </p:cNvPr>
            <p:cNvGrpSpPr/>
            <p:nvPr/>
          </p:nvGrpSpPr>
          <p:grpSpPr>
            <a:xfrm>
              <a:off x="921324" y="1703043"/>
              <a:ext cx="4876101" cy="3633914"/>
              <a:chOff x="921324" y="1703043"/>
              <a:chExt cx="4876101" cy="3633914"/>
            </a:xfrm>
          </p:grpSpPr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B08F7F9A-1397-F335-ACD7-FDC7655296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84664" y="3689984"/>
                <a:ext cx="350982" cy="561427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接點 20">
                <a:extLst>
                  <a:ext uri="{FF2B5EF4-FFF2-40B4-BE49-F238E27FC236}">
                    <a16:creationId xmlns:a16="http://schemas.microsoft.com/office/drawing/2014/main" id="{80F3129B-9115-F041-BCE8-86A9FF38E4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22641" y="2851513"/>
                <a:ext cx="609137" cy="614649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FEA7581A-B87D-7D8A-5132-EFFE35EFAF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7524" y="3524829"/>
                <a:ext cx="2420394" cy="1225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11E921D9-5C97-2448-E542-63AAEBAF667E}"/>
                  </a:ext>
                </a:extLst>
              </p:cNvPr>
              <p:cNvSpPr/>
              <p:nvPr/>
            </p:nvSpPr>
            <p:spPr>
              <a:xfrm>
                <a:off x="1422401" y="3297382"/>
                <a:ext cx="452582" cy="452582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17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i="1" dirty="0">
                    <a:solidFill>
                      <a:schemeClr val="accent2">
                        <a:lumMod val="75000"/>
                      </a:schemeClr>
                    </a:solidFill>
                    <a:latin typeface="Minion Pro" panose="02040503050201020203" pitchFamily="18" charset="0"/>
                  </a:rPr>
                  <a:t>f</a:t>
                </a:r>
                <a:endParaRPr kumimoji="1" lang="zh-TW" altLang="en-US" i="1" dirty="0">
                  <a:solidFill>
                    <a:schemeClr val="accent2">
                      <a:lumMod val="75000"/>
                    </a:schemeClr>
                  </a:solidFill>
                  <a:latin typeface="Minion Pro" panose="02040503050201020203" pitchFamily="18" charset="0"/>
                </a:endParaRPr>
              </a:p>
            </p:txBody>
          </p:sp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112037A4-D74B-5182-264D-A116D10AEC5C}"/>
                  </a:ext>
                </a:extLst>
              </p:cNvPr>
              <p:cNvSpPr/>
              <p:nvPr/>
            </p:nvSpPr>
            <p:spPr>
              <a:xfrm>
                <a:off x="4176823" y="2457495"/>
                <a:ext cx="452582" cy="452582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17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000" i="1" dirty="0">
                    <a:solidFill>
                      <a:schemeClr val="accent2">
                        <a:lumMod val="75000"/>
                      </a:schemeClr>
                    </a:solidFill>
                    <a:latin typeface="Minion Pro" panose="02040503050201020203" pitchFamily="18" charset="0"/>
                  </a:rPr>
                  <a:t>f</a:t>
                </a:r>
                <a:endParaRPr kumimoji="1" lang="zh-TW" altLang="en-US" i="1" dirty="0">
                  <a:solidFill>
                    <a:schemeClr val="accent2">
                      <a:lumMod val="75000"/>
                    </a:schemeClr>
                  </a:solidFill>
                  <a:latin typeface="Minion Pro" panose="02040503050201020203" pitchFamily="18" charset="0"/>
                </a:endParaRPr>
              </a:p>
            </p:txBody>
          </p:sp>
          <p:grpSp>
            <p:nvGrpSpPr>
              <p:cNvPr id="12" name="群組 11">
                <a:extLst>
                  <a:ext uri="{FF2B5EF4-FFF2-40B4-BE49-F238E27FC236}">
                    <a16:creationId xmlns:a16="http://schemas.microsoft.com/office/drawing/2014/main" id="{FD43F998-1200-F442-BB7D-FE9E6AC107A3}"/>
                  </a:ext>
                </a:extLst>
              </p:cNvPr>
              <p:cNvGrpSpPr/>
              <p:nvPr/>
            </p:nvGrpSpPr>
            <p:grpSpPr>
              <a:xfrm>
                <a:off x="3396351" y="3284682"/>
                <a:ext cx="452582" cy="477982"/>
                <a:chOff x="3274291" y="4495802"/>
                <a:chExt cx="452582" cy="477982"/>
              </a:xfrm>
            </p:grpSpPr>
            <p:sp>
              <p:nvSpPr>
                <p:cNvPr id="9" name="橢圓 8">
                  <a:extLst>
                    <a:ext uri="{FF2B5EF4-FFF2-40B4-BE49-F238E27FC236}">
                      <a16:creationId xmlns:a16="http://schemas.microsoft.com/office/drawing/2014/main" id="{77A43D4B-A49F-B873-5C62-4828A72DB1C5}"/>
                    </a:ext>
                  </a:extLst>
                </p:cNvPr>
                <p:cNvSpPr/>
                <p:nvPr/>
              </p:nvSpPr>
              <p:spPr>
                <a:xfrm>
                  <a:off x="3274291" y="4521202"/>
                  <a:ext cx="452582" cy="452582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317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sz="2000" i="1" dirty="0">
                    <a:solidFill>
                      <a:schemeClr val="accent2">
                        <a:lumMod val="75000"/>
                      </a:schemeClr>
                    </a:solidFill>
                    <a:latin typeface="Minion Pro" panose="02040503050201020203" pitchFamily="18" charset="0"/>
                  </a:endParaRPr>
                </a:p>
              </p:txBody>
            </p:sp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AB0372B3-64D5-3A66-CBCA-1B1CC763DB65}"/>
                    </a:ext>
                  </a:extLst>
                </p:cNvPr>
                <p:cNvSpPr txBox="1"/>
                <p:nvPr/>
              </p:nvSpPr>
              <p:spPr>
                <a:xfrm>
                  <a:off x="3356953" y="4495802"/>
                  <a:ext cx="29848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2000" i="1" dirty="0" err="1">
                      <a:solidFill>
                        <a:schemeClr val="accent1">
                          <a:lumMod val="75000"/>
                        </a:schemeClr>
                      </a:solidFill>
                      <a:latin typeface="Minion Pro" panose="02040503050201020203" pitchFamily="18" charset="0"/>
                    </a:rPr>
                    <a:t>χ</a:t>
                  </a:r>
                  <a:endParaRPr kumimoji="1" lang="zh-TW" altLang="en-US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  <p:cxnSp>
            <p:nvCxnSpPr>
              <p:cNvPr id="14" name="直線箭頭接點 13">
                <a:extLst>
                  <a:ext uri="{FF2B5EF4-FFF2-40B4-BE49-F238E27FC236}">
                    <a16:creationId xmlns:a16="http://schemas.microsoft.com/office/drawing/2014/main" id="{13BA76AD-2DAA-C00A-A04C-81767D0821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4983" y="3523673"/>
                <a:ext cx="674254" cy="0"/>
              </a:xfrm>
              <a:prstGeom prst="straightConnector1">
                <a:avLst/>
              </a:prstGeom>
              <a:ln w="31750">
                <a:solidFill>
                  <a:schemeClr val="accent2">
                    <a:lumMod val="7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" name="群組 21">
                <a:extLst>
                  <a:ext uri="{FF2B5EF4-FFF2-40B4-BE49-F238E27FC236}">
                    <a16:creationId xmlns:a16="http://schemas.microsoft.com/office/drawing/2014/main" id="{58154554-3A2D-A93F-4EE9-BDF93EE9F006}"/>
                  </a:ext>
                </a:extLst>
              </p:cNvPr>
              <p:cNvGrpSpPr/>
              <p:nvPr/>
            </p:nvGrpSpPr>
            <p:grpSpPr>
              <a:xfrm>
                <a:off x="3927209" y="4137271"/>
                <a:ext cx="452582" cy="477982"/>
                <a:chOff x="3274291" y="4495802"/>
                <a:chExt cx="452582" cy="477982"/>
              </a:xfrm>
            </p:grpSpPr>
            <p:sp>
              <p:nvSpPr>
                <p:cNvPr id="23" name="橢圓 22">
                  <a:extLst>
                    <a:ext uri="{FF2B5EF4-FFF2-40B4-BE49-F238E27FC236}">
                      <a16:creationId xmlns:a16="http://schemas.microsoft.com/office/drawing/2014/main" id="{439B5FC3-AF53-59D4-3419-A894187FD6D1}"/>
                    </a:ext>
                  </a:extLst>
                </p:cNvPr>
                <p:cNvSpPr/>
                <p:nvPr/>
              </p:nvSpPr>
              <p:spPr>
                <a:xfrm>
                  <a:off x="3274291" y="4521202"/>
                  <a:ext cx="452582" cy="452582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317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sz="2000" i="1" dirty="0">
                    <a:solidFill>
                      <a:schemeClr val="accent2">
                        <a:lumMod val="75000"/>
                      </a:schemeClr>
                    </a:solidFill>
                    <a:latin typeface="Minion Pro" panose="02040503050201020203" pitchFamily="18" charset="0"/>
                  </a:endParaRPr>
                </a:p>
              </p:txBody>
            </p:sp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D9DD5251-E210-70C2-2AC9-61696E263C12}"/>
                    </a:ext>
                  </a:extLst>
                </p:cNvPr>
                <p:cNvSpPr txBox="1"/>
                <p:nvPr/>
              </p:nvSpPr>
              <p:spPr>
                <a:xfrm>
                  <a:off x="3356953" y="4495802"/>
                  <a:ext cx="29848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2000" i="1" dirty="0" err="1">
                      <a:solidFill>
                        <a:schemeClr val="accent1">
                          <a:lumMod val="75000"/>
                        </a:schemeClr>
                      </a:solidFill>
                      <a:latin typeface="Minion Pro" panose="02040503050201020203" pitchFamily="18" charset="0"/>
                    </a:rPr>
                    <a:t>χ</a:t>
                  </a:r>
                  <a:endParaRPr kumimoji="1" lang="zh-TW" altLang="en-US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  <p:cxnSp>
            <p:nvCxnSpPr>
              <p:cNvPr id="26" name="直線箭頭接點 25">
                <a:extLst>
                  <a:ext uri="{FF2B5EF4-FFF2-40B4-BE49-F238E27FC236}">
                    <a16:creationId xmlns:a16="http://schemas.microsoft.com/office/drawing/2014/main" id="{95E6AE76-4D45-842A-F884-64BCD1427CB7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4472148" y="2282524"/>
                <a:ext cx="674254" cy="0"/>
              </a:xfrm>
              <a:prstGeom prst="straightConnector1">
                <a:avLst/>
              </a:prstGeom>
              <a:ln w="31750">
                <a:solidFill>
                  <a:schemeClr val="accent2">
                    <a:lumMod val="7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BD8AFE56-7E8A-4A8A-0F13-527D1451BD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8423" y="4590625"/>
                <a:ext cx="246340" cy="394043"/>
              </a:xfrm>
              <a:prstGeom prst="line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  <a:prstDash val="soli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弧線 36">
                <a:extLst>
                  <a:ext uri="{FF2B5EF4-FFF2-40B4-BE49-F238E27FC236}">
                    <a16:creationId xmlns:a16="http://schemas.microsoft.com/office/drawing/2014/main" id="{427F3594-D41B-0E79-8F0F-17E07593DF65}"/>
                  </a:ext>
                </a:extLst>
              </p:cNvPr>
              <p:cNvSpPr/>
              <p:nvPr/>
            </p:nvSpPr>
            <p:spPr>
              <a:xfrm>
                <a:off x="3612227" y="3177252"/>
                <a:ext cx="591844" cy="720916"/>
              </a:xfrm>
              <a:prstGeom prst="arc">
                <a:avLst>
                  <a:gd name="adj1" fmla="val 16200000"/>
                  <a:gd name="adj2" fmla="val 21450266"/>
                </a:avLst>
              </a:prstGeom>
              <a:ln w="158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8" name="弧線 37">
                <a:extLst>
                  <a:ext uri="{FF2B5EF4-FFF2-40B4-BE49-F238E27FC236}">
                    <a16:creationId xmlns:a16="http://schemas.microsoft.com/office/drawing/2014/main" id="{706E0967-C3A6-9176-5833-49697F5B335C}"/>
                  </a:ext>
                </a:extLst>
              </p:cNvPr>
              <p:cNvSpPr/>
              <p:nvPr/>
            </p:nvSpPr>
            <p:spPr>
              <a:xfrm>
                <a:off x="3495425" y="3237956"/>
                <a:ext cx="591844" cy="720916"/>
              </a:xfrm>
              <a:prstGeom prst="arc">
                <a:avLst>
                  <a:gd name="adj1" fmla="val 20943569"/>
                  <a:gd name="adj2" fmla="val 4734680"/>
                </a:avLst>
              </a:prstGeom>
              <a:ln w="158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pic>
            <p:nvPicPr>
              <p:cNvPr id="48" name="圖片 47">
                <a:extLst>
                  <a:ext uri="{FF2B5EF4-FFF2-40B4-BE49-F238E27FC236}">
                    <a16:creationId xmlns:a16="http://schemas.microsoft.com/office/drawing/2014/main" id="{336402EE-CE29-0B05-2F36-FFB2F609E3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1324" y="2917537"/>
                <a:ext cx="1346200" cy="241300"/>
              </a:xfrm>
              <a:prstGeom prst="rect">
                <a:avLst/>
              </a:prstGeom>
            </p:spPr>
          </p:pic>
          <p:pic>
            <p:nvPicPr>
              <p:cNvPr id="49" name="圖片 48">
                <a:extLst>
                  <a:ext uri="{FF2B5EF4-FFF2-40B4-BE49-F238E27FC236}">
                    <a16:creationId xmlns:a16="http://schemas.microsoft.com/office/drawing/2014/main" id="{1C1EB2AD-EF7C-13EA-28E5-944EFC7E90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51225" y="1703043"/>
                <a:ext cx="1346200" cy="279400"/>
              </a:xfrm>
              <a:prstGeom prst="rect">
                <a:avLst/>
              </a:prstGeom>
            </p:spPr>
          </p:pic>
          <p:pic>
            <p:nvPicPr>
              <p:cNvPr id="52" name="圖片 51">
                <a:extLst>
                  <a:ext uri="{FF2B5EF4-FFF2-40B4-BE49-F238E27FC236}">
                    <a16:creationId xmlns:a16="http://schemas.microsoft.com/office/drawing/2014/main" id="{5B10FA08-155E-C59F-2F9F-E9459E6C2F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21323" y="3767860"/>
                <a:ext cx="1257300" cy="241300"/>
              </a:xfrm>
              <a:prstGeom prst="rect">
                <a:avLst/>
              </a:prstGeom>
            </p:spPr>
          </p:pic>
          <p:pic>
            <p:nvPicPr>
              <p:cNvPr id="53" name="圖片 52">
                <a:extLst>
                  <a:ext uri="{FF2B5EF4-FFF2-40B4-BE49-F238E27FC236}">
                    <a16:creationId xmlns:a16="http://schemas.microsoft.com/office/drawing/2014/main" id="{3499960D-0F5E-176C-C7FD-688AE13999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08149" y="5095657"/>
                <a:ext cx="1358900" cy="241300"/>
              </a:xfrm>
              <a:prstGeom prst="rect">
                <a:avLst/>
              </a:prstGeom>
            </p:spPr>
          </p:pic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35B9078E-9444-B421-5AF8-58352DC30456}"/>
                  </a:ext>
                </a:extLst>
              </p:cNvPr>
              <p:cNvSpPr txBox="1"/>
              <p:nvPr/>
            </p:nvSpPr>
            <p:spPr>
              <a:xfrm>
                <a:off x="4176823" y="2979082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i="1" dirty="0" err="1">
                    <a:solidFill>
                      <a:schemeClr val="accent2">
                        <a:lumMod val="75000"/>
                      </a:schemeClr>
                    </a:solidFill>
                    <a:latin typeface="Minion Pro" panose="02040503050201020203" pitchFamily="18" charset="0"/>
                  </a:rPr>
                  <a:t>φ</a:t>
                </a:r>
                <a:endParaRPr kumimoji="1" lang="zh-TW" altLang="en-US" i="1" dirty="0">
                  <a:solidFill>
                    <a:schemeClr val="accent2">
                      <a:lumMod val="75000"/>
                    </a:schemeClr>
                  </a:solidFill>
                  <a:latin typeface="Minion Pro" panose="02040503050201020203" pitchFamily="18" charset="0"/>
                </a:endParaRPr>
              </a:p>
            </p:txBody>
          </p:sp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B2D5F3CE-6841-0C25-0060-E1D855402F06}"/>
                  </a:ext>
                </a:extLst>
              </p:cNvPr>
              <p:cNvSpPr txBox="1"/>
              <p:nvPr/>
            </p:nvSpPr>
            <p:spPr>
              <a:xfrm>
                <a:off x="4073493" y="3614504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i="1" dirty="0" err="1">
                    <a:solidFill>
                      <a:schemeClr val="accent1">
                        <a:lumMod val="75000"/>
                      </a:schemeClr>
                    </a:solidFill>
                    <a:latin typeface="Minion Pro" panose="02040503050201020203" pitchFamily="18" charset="0"/>
                  </a:rPr>
                  <a:t>ψ</a:t>
                </a:r>
                <a:endParaRPr kumimoji="1" lang="zh-TW" altLang="en-US" i="1" dirty="0">
                  <a:solidFill>
                    <a:schemeClr val="accent1">
                      <a:lumMod val="75000"/>
                    </a:schemeClr>
                  </a:solidFill>
                  <a:latin typeface="Minion Pro" panose="02040503050201020203" pitchFamily="18" charset="0"/>
                </a:endParaRPr>
              </a:p>
            </p:txBody>
          </p:sp>
        </p:grp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85719B8F-BC47-5229-0CE9-8684EC824348}"/>
                </a:ext>
              </a:extLst>
            </p:cNvPr>
            <p:cNvSpPr txBox="1"/>
            <p:nvPr/>
          </p:nvSpPr>
          <p:spPr>
            <a:xfrm>
              <a:off x="9771881" y="3072119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i="1" dirty="0" err="1">
                  <a:latin typeface="Minion Pro" panose="02040503050201020203" pitchFamily="18" charset="0"/>
                </a:rPr>
                <a:t>ϑ</a:t>
              </a:r>
              <a:endParaRPr kumimoji="1" lang="zh-TW" altLang="en-US" i="1" dirty="0">
                <a:latin typeface="Minion Pro" panose="020405030502010202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040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群組 28">
            <a:extLst>
              <a:ext uri="{FF2B5EF4-FFF2-40B4-BE49-F238E27FC236}">
                <a16:creationId xmlns:a16="http://schemas.microsoft.com/office/drawing/2014/main" id="{24840080-D81E-A6BD-0476-377629253DBD}"/>
              </a:ext>
            </a:extLst>
          </p:cNvPr>
          <p:cNvGrpSpPr/>
          <p:nvPr/>
        </p:nvGrpSpPr>
        <p:grpSpPr>
          <a:xfrm>
            <a:off x="1208613" y="1992614"/>
            <a:ext cx="4466004" cy="3032295"/>
            <a:chOff x="1208613" y="1992614"/>
            <a:chExt cx="4466004" cy="3032295"/>
          </a:xfrm>
        </p:grpSpPr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80F3129B-9115-F041-BCE8-86A9FF38E4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5824" y="2774560"/>
              <a:ext cx="1107233" cy="149822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FEA7581A-B87D-7D8A-5132-EFFE35EFAF60}"/>
                </a:ext>
              </a:extLst>
            </p:cNvPr>
            <p:cNvCxnSpPr>
              <a:cxnSpLocks/>
            </p:cNvCxnSpPr>
            <p:nvPr/>
          </p:nvCxnSpPr>
          <p:spPr>
            <a:xfrm>
              <a:off x="2415305" y="3524829"/>
              <a:ext cx="2420394" cy="1225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11E921D9-5C97-2448-E542-63AAEBAF667E}"/>
                </a:ext>
              </a:extLst>
            </p:cNvPr>
            <p:cNvSpPr/>
            <p:nvPr/>
          </p:nvSpPr>
          <p:spPr>
            <a:xfrm>
              <a:off x="1570182" y="3297382"/>
              <a:ext cx="452582" cy="45258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000" i="1" dirty="0">
                  <a:solidFill>
                    <a:schemeClr val="accent2">
                      <a:lumMod val="75000"/>
                    </a:schemeClr>
                  </a:solidFill>
                  <a:latin typeface="Minion Pro" panose="02040503050201020203" pitchFamily="18" charset="0"/>
                </a:rPr>
                <a:t>f</a:t>
              </a:r>
              <a:endParaRPr kumimoji="1" lang="zh-TW" altLang="en-US" i="1" dirty="0">
                <a:solidFill>
                  <a:schemeClr val="accent2">
                    <a:lumMod val="75000"/>
                  </a:schemeClr>
                </a:solidFill>
                <a:latin typeface="Minion Pro" panose="02040503050201020203" pitchFamily="18" charset="0"/>
              </a:endParaRPr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112037A4-D74B-5182-264D-A116D10AEC5C}"/>
                </a:ext>
              </a:extLst>
            </p:cNvPr>
            <p:cNvSpPr/>
            <p:nvPr/>
          </p:nvSpPr>
          <p:spPr>
            <a:xfrm>
              <a:off x="3809353" y="2554975"/>
              <a:ext cx="452582" cy="45258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000" i="1" dirty="0">
                  <a:solidFill>
                    <a:schemeClr val="accent2">
                      <a:lumMod val="75000"/>
                    </a:schemeClr>
                  </a:solidFill>
                  <a:latin typeface="Minion Pro" panose="02040503050201020203" pitchFamily="18" charset="0"/>
                </a:rPr>
                <a:t>f</a:t>
              </a:r>
              <a:endParaRPr kumimoji="1" lang="zh-TW" altLang="en-US" i="1" dirty="0">
                <a:solidFill>
                  <a:schemeClr val="accent2">
                    <a:lumMod val="75000"/>
                  </a:schemeClr>
                </a:solidFill>
                <a:latin typeface="Minion Pro" panose="02040503050201020203" pitchFamily="18" charset="0"/>
              </a:endParaRPr>
            </a:p>
          </p:txBody>
        </p: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FD43F998-1200-F442-BB7D-FE9E6AC107A3}"/>
                </a:ext>
              </a:extLst>
            </p:cNvPr>
            <p:cNvGrpSpPr/>
            <p:nvPr/>
          </p:nvGrpSpPr>
          <p:grpSpPr>
            <a:xfrm>
              <a:off x="4835699" y="3302851"/>
              <a:ext cx="452582" cy="477982"/>
              <a:chOff x="3274291" y="4495802"/>
              <a:chExt cx="452582" cy="477982"/>
            </a:xfrm>
          </p:grpSpPr>
          <p:sp>
            <p:nvSpPr>
              <p:cNvPr id="9" name="橢圓 8">
                <a:extLst>
                  <a:ext uri="{FF2B5EF4-FFF2-40B4-BE49-F238E27FC236}">
                    <a16:creationId xmlns:a16="http://schemas.microsoft.com/office/drawing/2014/main" id="{77A43D4B-A49F-B873-5C62-4828A72DB1C5}"/>
                  </a:ext>
                </a:extLst>
              </p:cNvPr>
              <p:cNvSpPr/>
              <p:nvPr/>
            </p:nvSpPr>
            <p:spPr>
              <a:xfrm>
                <a:off x="3274291" y="4521202"/>
                <a:ext cx="452582" cy="45258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17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2000" i="1" dirty="0">
                  <a:solidFill>
                    <a:schemeClr val="accent2">
                      <a:lumMod val="75000"/>
                    </a:schemeClr>
                  </a:solidFill>
                  <a:latin typeface="Minion Pro" panose="02040503050201020203" pitchFamily="18" charset="0"/>
                </a:endParaRPr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AB0372B3-64D5-3A66-CBCA-1B1CC763DB65}"/>
                  </a:ext>
                </a:extLst>
              </p:cNvPr>
              <p:cNvSpPr txBox="1"/>
              <p:nvPr/>
            </p:nvSpPr>
            <p:spPr>
              <a:xfrm>
                <a:off x="3356953" y="4495802"/>
                <a:ext cx="2984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2000" i="1" dirty="0" err="1">
                    <a:solidFill>
                      <a:schemeClr val="accent1">
                        <a:lumMod val="75000"/>
                      </a:schemeClr>
                    </a:solidFill>
                    <a:latin typeface="Minion Pro" panose="02040503050201020203" pitchFamily="18" charset="0"/>
                  </a:rPr>
                  <a:t>χ</a:t>
                </a:r>
                <a:endParaRPr kumimoji="1" lang="zh-TW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14" name="直線箭頭接點 13">
              <a:extLst>
                <a:ext uri="{FF2B5EF4-FFF2-40B4-BE49-F238E27FC236}">
                  <a16:creationId xmlns:a16="http://schemas.microsoft.com/office/drawing/2014/main" id="{13BA76AD-2DAA-C00A-A04C-81767D082191}"/>
                </a:ext>
              </a:extLst>
            </p:cNvPr>
            <p:cNvCxnSpPr>
              <a:cxnSpLocks/>
            </p:cNvCxnSpPr>
            <p:nvPr/>
          </p:nvCxnSpPr>
          <p:spPr>
            <a:xfrm>
              <a:off x="2022764" y="3523673"/>
              <a:ext cx="674254" cy="0"/>
            </a:xfrm>
            <a:prstGeom prst="straightConnector1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58154554-3A2D-A93F-4EE9-BDF93EE9F006}"/>
                </a:ext>
              </a:extLst>
            </p:cNvPr>
            <p:cNvGrpSpPr/>
            <p:nvPr/>
          </p:nvGrpSpPr>
          <p:grpSpPr>
            <a:xfrm>
              <a:off x="2719533" y="4005696"/>
              <a:ext cx="452582" cy="477982"/>
              <a:chOff x="3274291" y="4495802"/>
              <a:chExt cx="452582" cy="477982"/>
            </a:xfrm>
          </p:grpSpPr>
          <p:sp>
            <p:nvSpPr>
              <p:cNvPr id="23" name="橢圓 22">
                <a:extLst>
                  <a:ext uri="{FF2B5EF4-FFF2-40B4-BE49-F238E27FC236}">
                    <a16:creationId xmlns:a16="http://schemas.microsoft.com/office/drawing/2014/main" id="{439B5FC3-AF53-59D4-3419-A894187FD6D1}"/>
                  </a:ext>
                </a:extLst>
              </p:cNvPr>
              <p:cNvSpPr/>
              <p:nvPr/>
            </p:nvSpPr>
            <p:spPr>
              <a:xfrm>
                <a:off x="3274291" y="4521202"/>
                <a:ext cx="452582" cy="45258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17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2000" i="1" dirty="0">
                  <a:solidFill>
                    <a:schemeClr val="accent2">
                      <a:lumMod val="75000"/>
                    </a:schemeClr>
                  </a:solidFill>
                  <a:latin typeface="Minion Pro" panose="02040503050201020203" pitchFamily="18" charset="0"/>
                </a:endParaRP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D9DD5251-E210-70C2-2AC9-61696E263C12}"/>
                  </a:ext>
                </a:extLst>
              </p:cNvPr>
              <p:cNvSpPr txBox="1"/>
              <p:nvPr/>
            </p:nvSpPr>
            <p:spPr>
              <a:xfrm>
                <a:off x="3356953" y="4495802"/>
                <a:ext cx="2984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2000" i="1" dirty="0" err="1">
                    <a:solidFill>
                      <a:schemeClr val="accent1">
                        <a:lumMod val="75000"/>
                      </a:schemeClr>
                    </a:solidFill>
                    <a:latin typeface="Minion Pro" panose="02040503050201020203" pitchFamily="18" charset="0"/>
                  </a:rPr>
                  <a:t>χ</a:t>
                </a:r>
                <a:endParaRPr kumimoji="1" lang="zh-TW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37" name="弧線 36">
              <a:extLst>
                <a:ext uri="{FF2B5EF4-FFF2-40B4-BE49-F238E27FC236}">
                  <a16:creationId xmlns:a16="http://schemas.microsoft.com/office/drawing/2014/main" id="{427F3594-D41B-0E79-8F0F-17E07593DF65}"/>
                </a:ext>
              </a:extLst>
            </p:cNvPr>
            <p:cNvSpPr/>
            <p:nvPr/>
          </p:nvSpPr>
          <p:spPr>
            <a:xfrm>
              <a:off x="3446711" y="3194939"/>
              <a:ext cx="591844" cy="720916"/>
            </a:xfrm>
            <a:prstGeom prst="arc">
              <a:avLst>
                <a:gd name="adj1" fmla="val 16200000"/>
                <a:gd name="adj2" fmla="val 21450266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2" name="直線箭頭接點 1">
              <a:extLst>
                <a:ext uri="{FF2B5EF4-FFF2-40B4-BE49-F238E27FC236}">
                  <a16:creationId xmlns:a16="http://schemas.microsoft.com/office/drawing/2014/main" id="{20E3EC5D-F221-D1C9-585F-A97E821C91A5}"/>
                </a:ext>
              </a:extLst>
            </p:cNvPr>
            <p:cNvCxnSpPr>
              <a:cxnSpLocks/>
            </p:cNvCxnSpPr>
            <p:nvPr/>
          </p:nvCxnSpPr>
          <p:spPr>
            <a:xfrm>
              <a:off x="4154886" y="3537710"/>
              <a:ext cx="674254" cy="0"/>
            </a:xfrm>
            <a:prstGeom prst="straightConnector1">
              <a:avLst/>
            </a:prstGeom>
            <a:ln w="31750">
              <a:solidFill>
                <a:schemeClr val="accent1">
                  <a:lumMod val="75000"/>
                </a:schemeClr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箭頭接點 9">
              <a:extLst>
                <a:ext uri="{FF2B5EF4-FFF2-40B4-BE49-F238E27FC236}">
                  <a16:creationId xmlns:a16="http://schemas.microsoft.com/office/drawing/2014/main" id="{DAE45CEF-5EAA-C53E-5901-6F85E88F316A}"/>
                </a:ext>
              </a:extLst>
            </p:cNvPr>
            <p:cNvCxnSpPr>
              <a:cxnSpLocks/>
            </p:cNvCxnSpPr>
            <p:nvPr/>
          </p:nvCxnSpPr>
          <p:spPr>
            <a:xfrm rot="-3240000">
              <a:off x="4014725" y="2329741"/>
              <a:ext cx="674254" cy="0"/>
            </a:xfrm>
            <a:prstGeom prst="straightConnector1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箭頭接點 12">
              <a:extLst>
                <a:ext uri="{FF2B5EF4-FFF2-40B4-BE49-F238E27FC236}">
                  <a16:creationId xmlns:a16="http://schemas.microsoft.com/office/drawing/2014/main" id="{EF288C0D-AD0E-2398-17D5-1BAF49A5F9D4}"/>
                </a:ext>
              </a:extLst>
            </p:cNvPr>
            <p:cNvCxnSpPr>
              <a:cxnSpLocks/>
            </p:cNvCxnSpPr>
            <p:nvPr/>
          </p:nvCxnSpPr>
          <p:spPr>
            <a:xfrm rot="-3240000">
              <a:off x="2276145" y="4687782"/>
              <a:ext cx="674254" cy="0"/>
            </a:xfrm>
            <a:prstGeom prst="straightConnector1">
              <a:avLst/>
            </a:prstGeom>
            <a:ln w="31750">
              <a:solidFill>
                <a:schemeClr val="accent1">
                  <a:lumMod val="75000"/>
                </a:schemeClr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606CEB70-87A0-472D-FF2A-4055860BC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29162" y="3140316"/>
              <a:ext cx="114300" cy="177800"/>
            </a:xfrm>
            <a:prstGeom prst="rect">
              <a:avLst/>
            </a:prstGeom>
          </p:spPr>
        </p:pic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B61ADD43-FF39-CCE7-59CF-1608926ED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0556" y="2008363"/>
              <a:ext cx="1282700" cy="254000"/>
            </a:xfrm>
            <a:prstGeom prst="rect">
              <a:avLst/>
            </a:prstGeom>
          </p:spPr>
        </p:pic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32F44F91-1E96-51BF-6147-EB70859BB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08613" y="2942323"/>
              <a:ext cx="1206500" cy="241300"/>
            </a:xfrm>
            <a:prstGeom prst="rect">
              <a:avLst/>
            </a:prstGeom>
          </p:spPr>
        </p:pic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C8EE87CD-5B52-CE45-D3D0-3F3D03834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77617" y="3919210"/>
              <a:ext cx="1397000" cy="241300"/>
            </a:xfrm>
            <a:prstGeom prst="rect">
              <a:avLst/>
            </a:prstGeom>
          </p:spPr>
        </p:pic>
        <p:pic>
          <p:nvPicPr>
            <p:cNvPr id="28" name="圖片 27">
              <a:extLst>
                <a:ext uri="{FF2B5EF4-FFF2-40B4-BE49-F238E27FC236}">
                  <a16:creationId xmlns:a16="http://schemas.microsoft.com/office/drawing/2014/main" id="{BC70DF2F-E010-5DB1-3ABE-B3D428023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27979" y="4677669"/>
              <a:ext cx="1460500" cy="25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0218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22</Words>
  <Application>Microsoft Macintosh PowerPoint</Application>
  <PresentationFormat>寬螢幕</PresentationFormat>
  <Paragraphs>17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Minion Pro</vt:lpstr>
      <vt:lpstr>Myriad Pro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3</cp:revision>
  <dcterms:created xsi:type="dcterms:W3CDTF">2022-09-20T03:06:42Z</dcterms:created>
  <dcterms:modified xsi:type="dcterms:W3CDTF">2023-03-09T08:07:13Z</dcterms:modified>
</cp:coreProperties>
</file>